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69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62" r:id="rId17"/>
    <p:sldId id="257" r:id="rId18"/>
    <p:sldId id="270" r:id="rId19"/>
    <p:sldId id="263" r:id="rId20"/>
    <p:sldId id="265" r:id="rId21"/>
    <p:sldId id="298" r:id="rId22"/>
    <p:sldId id="267" r:id="rId23"/>
    <p:sldId id="272" r:id="rId24"/>
    <p:sldId id="260" r:id="rId25"/>
    <p:sldId id="317" r:id="rId26"/>
    <p:sldId id="318" r:id="rId27"/>
    <p:sldId id="319" r:id="rId28"/>
    <p:sldId id="261" r:id="rId29"/>
    <p:sldId id="320" r:id="rId30"/>
    <p:sldId id="321" r:id="rId31"/>
    <p:sldId id="322" r:id="rId32"/>
    <p:sldId id="323" r:id="rId33"/>
    <p:sldId id="326" r:id="rId34"/>
    <p:sldId id="327" r:id="rId35"/>
    <p:sldId id="259" r:id="rId36"/>
    <p:sldId id="299" r:id="rId37"/>
    <p:sldId id="306" r:id="rId38"/>
    <p:sldId id="307" r:id="rId39"/>
    <p:sldId id="303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05" r:id="rId48"/>
    <p:sldId id="268" r:id="rId49"/>
    <p:sldId id="271" r:id="rId50"/>
    <p:sldId id="26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  <a:srgbClr val="0070C0"/>
    <a:srgbClr val="338DCD"/>
    <a:srgbClr val="00B050"/>
    <a:srgbClr val="FEFFFF"/>
    <a:srgbClr val="606060"/>
    <a:srgbClr val="8C8C8C"/>
    <a:srgbClr val="585858"/>
    <a:srgbClr val="5D5D5D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12" autoAdjust="0"/>
    <p:restoredTop sz="94660"/>
  </p:normalViewPr>
  <p:slideViewPr>
    <p:cSldViewPr snapToGrid="0">
      <p:cViewPr>
        <p:scale>
          <a:sx n="75" d="100"/>
          <a:sy n="75" d="100"/>
        </p:scale>
        <p:origin x="93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76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A464BF-6CEA-44E6-87F5-0208E0F0AF2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B80D74-D1A8-42C7-932F-F331ACF3892A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CREATE</a:t>
          </a:r>
          <a:endParaRPr lang="en-US" dirty="0"/>
        </a:p>
      </dgm:t>
    </dgm:pt>
    <dgm:pt modelId="{2CBA0B6D-4B97-4204-9217-61BB290B22BE}" type="parTrans" cxnId="{B63D0AD2-0306-46F4-83FB-9927E3499C9E}">
      <dgm:prSet/>
      <dgm:spPr/>
      <dgm:t>
        <a:bodyPr/>
        <a:lstStyle/>
        <a:p>
          <a:endParaRPr lang="en-US"/>
        </a:p>
      </dgm:t>
    </dgm:pt>
    <dgm:pt modelId="{BE76EF8C-A65B-41E7-AACD-ABC9E9FA3212}" type="sibTrans" cxnId="{B63D0AD2-0306-46F4-83FB-9927E3499C9E}">
      <dgm:prSet/>
      <dgm:spPr/>
      <dgm:t>
        <a:bodyPr/>
        <a:lstStyle/>
        <a:p>
          <a:endParaRPr lang="en-US"/>
        </a:p>
      </dgm:t>
    </dgm:pt>
    <dgm:pt modelId="{4E91D6F7-F35F-418C-854F-532DD317292C}">
      <dgm:prSet phldrT="[Text]"/>
      <dgm:spPr>
        <a:noFill/>
        <a:ln w="50800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a:ln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Phòng vừa được tạo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933E78-EB6B-4F0F-BD47-FE30931CC3FD}" type="parTrans" cxnId="{10025CDD-6099-4529-96D4-3833C292BF16}">
      <dgm:prSet/>
      <dgm:spPr/>
      <dgm:t>
        <a:bodyPr/>
        <a:lstStyle/>
        <a:p>
          <a:endParaRPr lang="en-US"/>
        </a:p>
      </dgm:t>
    </dgm:pt>
    <dgm:pt modelId="{7B8FCC94-0AD7-4727-BB1A-F338813142D5}" type="sibTrans" cxnId="{10025CDD-6099-4529-96D4-3833C292BF16}">
      <dgm:prSet/>
      <dgm:spPr/>
      <dgm:t>
        <a:bodyPr/>
        <a:lstStyle/>
        <a:p>
          <a:endParaRPr lang="en-US"/>
        </a:p>
      </dgm:t>
    </dgm:pt>
    <dgm:pt modelId="{C38F41BA-78CB-4033-AF7C-9DA89217F251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RANDOM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CB6C86B-DFBF-4886-A6C8-09AB15A526EA}" type="parTrans" cxnId="{E590B32A-B7C8-44A2-962A-B52920320F2C}">
      <dgm:prSet/>
      <dgm:spPr/>
      <dgm:t>
        <a:bodyPr/>
        <a:lstStyle/>
        <a:p>
          <a:endParaRPr lang="en-US"/>
        </a:p>
      </dgm:t>
    </dgm:pt>
    <dgm:pt modelId="{195096FC-6069-4CB7-AA5A-186C15614EB9}" type="sibTrans" cxnId="{E590B32A-B7C8-44A2-962A-B52920320F2C}">
      <dgm:prSet/>
      <dgm:spPr/>
      <dgm:t>
        <a:bodyPr/>
        <a:lstStyle/>
        <a:p>
          <a:endParaRPr lang="en-US"/>
        </a:p>
      </dgm:t>
    </dgm:pt>
    <dgm:pt modelId="{6F34037F-2890-4CEA-A465-0769B3F6BFC4}">
      <dgm:prSet phldrT="[Text]"/>
      <dgm:spPr>
        <a:noFill/>
        <a:ln w="50800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a:ln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Phòng được thêm một bàn cờ ngẫu nhiên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E8F7811-D5D6-4D5B-B96A-4C91CC33D0FF}" type="parTrans" cxnId="{BB32F515-3EE3-49B9-80FB-DE7C9E231806}">
      <dgm:prSet/>
      <dgm:spPr/>
      <dgm:t>
        <a:bodyPr/>
        <a:lstStyle/>
        <a:p>
          <a:endParaRPr lang="en-US"/>
        </a:p>
      </dgm:t>
    </dgm:pt>
    <dgm:pt modelId="{C264A234-115F-421C-A17C-3BBAA4BAC414}" type="sibTrans" cxnId="{BB32F515-3EE3-49B9-80FB-DE7C9E231806}">
      <dgm:prSet/>
      <dgm:spPr/>
      <dgm:t>
        <a:bodyPr/>
        <a:lstStyle/>
        <a:p>
          <a:endParaRPr lang="en-US"/>
        </a:p>
      </dgm:t>
    </dgm:pt>
    <dgm:pt modelId="{9CAC3931-4D50-43F7-95B7-584BDF34F869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JOIN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08E46F5-6C42-41A3-962C-E0995D2CE066}" type="parTrans" cxnId="{251CA0B2-E36E-4971-AF24-59049683D801}">
      <dgm:prSet/>
      <dgm:spPr/>
      <dgm:t>
        <a:bodyPr/>
        <a:lstStyle/>
        <a:p>
          <a:endParaRPr lang="en-US"/>
        </a:p>
      </dgm:t>
    </dgm:pt>
    <dgm:pt modelId="{A4A4F184-D89B-4367-820D-3342586AB012}" type="sibTrans" cxnId="{251CA0B2-E36E-4971-AF24-59049683D801}">
      <dgm:prSet/>
      <dgm:spPr/>
      <dgm:t>
        <a:bodyPr/>
        <a:lstStyle/>
        <a:p>
          <a:endParaRPr lang="en-US"/>
        </a:p>
      </dgm:t>
    </dgm:pt>
    <dgm:pt modelId="{E01FC436-065C-4001-8D48-1FE33743E017}">
      <dgm:prSet phldrT="[Text]"/>
      <dgm:spPr>
        <a:noFill/>
        <a:ln w="50800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a:ln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Người chơi thứ hai vào phòng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D803DE-EB66-41AA-A305-9FD22CAE734E}" type="parTrans" cxnId="{C0F5E373-2A35-4AB5-9A25-B9126F83D4D5}">
      <dgm:prSet/>
      <dgm:spPr/>
      <dgm:t>
        <a:bodyPr/>
        <a:lstStyle/>
        <a:p>
          <a:endParaRPr lang="en-US"/>
        </a:p>
      </dgm:t>
    </dgm:pt>
    <dgm:pt modelId="{75FA1AAF-5470-4571-BC6E-3CF8EA46354B}" type="sibTrans" cxnId="{C0F5E373-2A35-4AB5-9A25-B9126F83D4D5}">
      <dgm:prSet/>
      <dgm:spPr/>
      <dgm:t>
        <a:bodyPr/>
        <a:lstStyle/>
        <a:p>
          <a:endParaRPr lang="en-US"/>
        </a:p>
      </dgm:t>
    </dgm:pt>
    <dgm:pt modelId="{BE03D952-07EB-4A7B-B285-3E5CCC7157FF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START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D12F0FC-8F1B-4919-91B1-BEBA2AE723BA}" type="parTrans" cxnId="{8EBC9CAF-1E09-49A2-B47F-F99FB880020F}">
      <dgm:prSet/>
      <dgm:spPr/>
      <dgm:t>
        <a:bodyPr/>
        <a:lstStyle/>
        <a:p>
          <a:endParaRPr lang="en-US"/>
        </a:p>
      </dgm:t>
    </dgm:pt>
    <dgm:pt modelId="{4546D023-7143-44EC-ABF8-19A356FE1A95}" type="sibTrans" cxnId="{8EBC9CAF-1E09-49A2-B47F-F99FB880020F}">
      <dgm:prSet/>
      <dgm:spPr/>
      <dgm:t>
        <a:bodyPr/>
        <a:lstStyle/>
        <a:p>
          <a:endParaRPr lang="en-US"/>
        </a:p>
      </dgm:t>
    </dgm:pt>
    <dgm:pt modelId="{16558740-76CB-4EE5-9D93-61D71CD809BA}">
      <dgm:prSet phldrT="[Text]"/>
      <dgm:spPr>
        <a:noFill/>
        <a:ln w="50800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a:ln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Chọn ngẫu nhiên người đi trước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03013C-76E4-4AC7-B7CC-064CBFD3C844}" type="parTrans" cxnId="{FA610E08-EEFA-43EC-90C3-FE5432E0450B}">
      <dgm:prSet/>
      <dgm:spPr/>
      <dgm:t>
        <a:bodyPr/>
        <a:lstStyle/>
        <a:p>
          <a:endParaRPr lang="en-US"/>
        </a:p>
      </dgm:t>
    </dgm:pt>
    <dgm:pt modelId="{2307F204-9EBC-4CDB-9653-8A1B888B5CB4}" type="sibTrans" cxnId="{FA610E08-EEFA-43EC-90C3-FE5432E0450B}">
      <dgm:prSet/>
      <dgm:spPr/>
      <dgm:t>
        <a:bodyPr/>
        <a:lstStyle/>
        <a:p>
          <a:endParaRPr lang="en-US"/>
        </a:p>
      </dgm:t>
    </dgm:pt>
    <dgm:pt modelId="{3D637679-B6E9-4B83-98BF-BA235415511F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MOVE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EBAC795-EF1C-48A8-BE48-7987160C38E9}" type="parTrans" cxnId="{990926C3-AC95-4E25-B5E7-C147C3953A34}">
      <dgm:prSet/>
      <dgm:spPr/>
      <dgm:t>
        <a:bodyPr/>
        <a:lstStyle/>
        <a:p>
          <a:endParaRPr lang="en-US"/>
        </a:p>
      </dgm:t>
    </dgm:pt>
    <dgm:pt modelId="{7F472C87-4D42-4E96-B3AE-B8A19D871193}" type="sibTrans" cxnId="{990926C3-AC95-4E25-B5E7-C147C3953A34}">
      <dgm:prSet/>
      <dgm:spPr/>
      <dgm:t>
        <a:bodyPr/>
        <a:lstStyle/>
        <a:p>
          <a:endParaRPr lang="en-US"/>
        </a:p>
      </dgm:t>
    </dgm:pt>
    <dgm:pt modelId="{908344BF-5A8D-4BC7-A84D-3AA6CC4C15FD}">
      <dgm:prSet phldrT="[Text]"/>
      <dgm:spPr>
        <a:noFill/>
        <a:ln w="50800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a:ln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Có một nước đi mới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B3A974-E5FD-4770-9FD2-92ECBD325D62}" type="parTrans" cxnId="{CE0448B7-6A05-4813-9BFE-DCC0A8451BC8}">
      <dgm:prSet/>
      <dgm:spPr/>
      <dgm:t>
        <a:bodyPr/>
        <a:lstStyle/>
        <a:p>
          <a:endParaRPr lang="en-US"/>
        </a:p>
      </dgm:t>
    </dgm:pt>
    <dgm:pt modelId="{C3E260F0-F019-4325-9318-676C574420D6}" type="sibTrans" cxnId="{CE0448B7-6A05-4813-9BFE-DCC0A8451BC8}">
      <dgm:prSet/>
      <dgm:spPr/>
      <dgm:t>
        <a:bodyPr/>
        <a:lstStyle/>
        <a:p>
          <a:endParaRPr lang="en-US"/>
        </a:p>
      </dgm:t>
    </dgm:pt>
    <dgm:pt modelId="{4A134B86-1493-475F-A5E7-B29B06AAE93C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END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09DC44-9281-44F6-B949-C7F15B8444F2}" type="parTrans" cxnId="{6DB08365-D863-4A0E-82DD-2A834C117AB3}">
      <dgm:prSet/>
      <dgm:spPr/>
      <dgm:t>
        <a:bodyPr/>
        <a:lstStyle/>
        <a:p>
          <a:endParaRPr lang="en-US"/>
        </a:p>
      </dgm:t>
    </dgm:pt>
    <dgm:pt modelId="{848C528D-D3CD-4865-88FE-CAF368CB094F}" type="sibTrans" cxnId="{6DB08365-D863-4A0E-82DD-2A834C117AB3}">
      <dgm:prSet/>
      <dgm:spPr/>
      <dgm:t>
        <a:bodyPr/>
        <a:lstStyle/>
        <a:p>
          <a:endParaRPr lang="en-US"/>
        </a:p>
      </dgm:t>
    </dgm:pt>
    <dgm:pt modelId="{5F2EFF18-CFD1-4886-91C9-F8212852D6FE}">
      <dgm:prSet phldrT="[Text]"/>
      <dgm:spPr>
        <a:noFill/>
        <a:ln w="50800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a:ln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Kết thúc ván chơi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C6FA37-308E-410A-8587-6A53DA8CFED7}" type="parTrans" cxnId="{A6D0E71F-671D-438E-98DC-9CBF0C3231C3}">
      <dgm:prSet/>
      <dgm:spPr/>
      <dgm:t>
        <a:bodyPr/>
        <a:lstStyle/>
        <a:p>
          <a:endParaRPr lang="en-US"/>
        </a:p>
      </dgm:t>
    </dgm:pt>
    <dgm:pt modelId="{7A60DE94-7A85-4584-8F64-7E1AF7303F42}" type="sibTrans" cxnId="{A6D0E71F-671D-438E-98DC-9CBF0C3231C3}">
      <dgm:prSet/>
      <dgm:spPr/>
      <dgm:t>
        <a:bodyPr/>
        <a:lstStyle/>
        <a:p>
          <a:endParaRPr lang="en-US"/>
        </a:p>
      </dgm:t>
    </dgm:pt>
    <dgm:pt modelId="{8AF4CC62-BF4C-4FFC-84C5-9AC44DE71A04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LEAVE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9F581CD-F534-498C-9EE9-02FA34B75E2F}" type="parTrans" cxnId="{501DBFB0-23B9-4F1D-A2DE-EA5F6377F627}">
      <dgm:prSet/>
      <dgm:spPr/>
      <dgm:t>
        <a:bodyPr/>
        <a:lstStyle/>
        <a:p>
          <a:endParaRPr lang="en-US"/>
        </a:p>
      </dgm:t>
    </dgm:pt>
    <dgm:pt modelId="{8D8BE159-FD4C-48A1-95E8-9C8BB6C7CBD4}" type="sibTrans" cxnId="{501DBFB0-23B9-4F1D-A2DE-EA5F6377F627}">
      <dgm:prSet/>
      <dgm:spPr/>
      <dgm:t>
        <a:bodyPr/>
        <a:lstStyle/>
        <a:p>
          <a:endParaRPr lang="en-US"/>
        </a:p>
      </dgm:t>
    </dgm:pt>
    <dgm:pt modelId="{E6A72F50-92FF-48E0-A706-66163484F9E7}">
      <dgm:prSet phldrT="[Text]"/>
      <dgm:spPr>
        <a:noFill/>
        <a:ln w="50800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a:ln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Người chơi thứ hai rời phòng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635AFEF-923F-45F2-8F59-7B253CCBC9C2}" type="parTrans" cxnId="{C131137A-185A-428D-9018-65A2778DCAB6}">
      <dgm:prSet/>
      <dgm:spPr/>
      <dgm:t>
        <a:bodyPr/>
        <a:lstStyle/>
        <a:p>
          <a:endParaRPr lang="en-US"/>
        </a:p>
      </dgm:t>
    </dgm:pt>
    <dgm:pt modelId="{A14CA78D-16BC-4AC4-A588-922EF40AEC6C}" type="sibTrans" cxnId="{C131137A-185A-428D-9018-65A2778DCAB6}">
      <dgm:prSet/>
      <dgm:spPr/>
      <dgm:t>
        <a:bodyPr/>
        <a:lstStyle/>
        <a:p>
          <a:endParaRPr lang="en-US"/>
        </a:p>
      </dgm:t>
    </dgm:pt>
    <dgm:pt modelId="{1C50EAAF-9E55-4365-8D29-C12B5A1F9CB6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DESTROY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EF4FE75-26F2-4F42-AB84-90258FC986E4}" type="parTrans" cxnId="{8F880320-8EE2-4C04-AB4E-9E0371234394}">
      <dgm:prSet/>
      <dgm:spPr/>
      <dgm:t>
        <a:bodyPr/>
        <a:lstStyle/>
        <a:p>
          <a:endParaRPr lang="en-US"/>
        </a:p>
      </dgm:t>
    </dgm:pt>
    <dgm:pt modelId="{662FBC6F-E1E9-4A34-BE57-620A1B58DBAE}" type="sibTrans" cxnId="{8F880320-8EE2-4C04-AB4E-9E0371234394}">
      <dgm:prSet/>
      <dgm:spPr/>
      <dgm:t>
        <a:bodyPr/>
        <a:lstStyle/>
        <a:p>
          <a:endParaRPr lang="en-US"/>
        </a:p>
      </dgm:t>
    </dgm:pt>
    <dgm:pt modelId="{CE789732-B97E-4A45-923A-858E63D1D4DD}">
      <dgm:prSet phldrT="[Text]"/>
      <dgm:spPr>
        <a:noFill/>
        <a:ln w="50800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a:ln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Người tạo phòng rời phòng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FA4A53E-0400-4CFA-BA3C-3180E0428B10}" type="parTrans" cxnId="{90AF147B-F153-49C5-B432-295AE3154FCA}">
      <dgm:prSet/>
      <dgm:spPr/>
      <dgm:t>
        <a:bodyPr/>
        <a:lstStyle/>
        <a:p>
          <a:endParaRPr lang="en-US"/>
        </a:p>
      </dgm:t>
    </dgm:pt>
    <dgm:pt modelId="{7EE287FC-6244-4F76-ADC1-FD9C1D8DF68E}" type="sibTrans" cxnId="{90AF147B-F153-49C5-B432-295AE3154FCA}">
      <dgm:prSet/>
      <dgm:spPr/>
      <dgm:t>
        <a:bodyPr/>
        <a:lstStyle/>
        <a:p>
          <a:endParaRPr lang="en-US"/>
        </a:p>
      </dgm:t>
    </dgm:pt>
    <dgm:pt modelId="{35EB14AA-41B1-4EFD-B370-7E8773527B76}" type="pres">
      <dgm:prSet presAssocID="{87A464BF-6CEA-44E6-87F5-0208E0F0AF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1A3D7B9-9363-42C0-90B5-D5930BE906F5}" type="pres">
      <dgm:prSet presAssocID="{11B80D74-D1A8-42C7-932F-F331ACF3892A}" presName="linNode" presStyleCnt="0"/>
      <dgm:spPr/>
    </dgm:pt>
    <dgm:pt modelId="{42C80705-2EC3-4314-87CA-546E9365C473}" type="pres">
      <dgm:prSet presAssocID="{11B80D74-D1A8-42C7-932F-F331ACF3892A}" presName="parentText" presStyleLbl="node1" presStyleIdx="0" presStyleCnt="8" custLinFactNeighborX="-244" custLinFactNeighborY="-3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900945-082F-4254-A9DD-4CD9D9C8D8B7}" type="pres">
      <dgm:prSet presAssocID="{11B80D74-D1A8-42C7-932F-F331ACF3892A}" presName="descendantText" presStyleLbl="alignAccFollow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112640-69BF-47B2-907E-4894A7DCC795}" type="pres">
      <dgm:prSet presAssocID="{BE76EF8C-A65B-41E7-AACD-ABC9E9FA3212}" presName="sp" presStyleCnt="0"/>
      <dgm:spPr/>
    </dgm:pt>
    <dgm:pt modelId="{BB5F722B-C10E-46FF-A552-2DDC6693F94B}" type="pres">
      <dgm:prSet presAssocID="{C38F41BA-78CB-4033-AF7C-9DA89217F251}" presName="linNode" presStyleCnt="0"/>
      <dgm:spPr/>
    </dgm:pt>
    <dgm:pt modelId="{1B53E03D-39B9-42AA-9D3A-A667F7EAB796}" type="pres">
      <dgm:prSet presAssocID="{C38F41BA-78CB-4033-AF7C-9DA89217F251}" presName="parentText" presStyleLbl="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934FB4-E7C9-4058-8131-FFB666126A7F}" type="pres">
      <dgm:prSet presAssocID="{C38F41BA-78CB-4033-AF7C-9DA89217F251}" presName="descendantText" presStyleLbl="alignAccFollow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8E9BD8-C0F2-422F-BC8C-E9E01A37B89A}" type="pres">
      <dgm:prSet presAssocID="{195096FC-6069-4CB7-AA5A-186C15614EB9}" presName="sp" presStyleCnt="0"/>
      <dgm:spPr/>
    </dgm:pt>
    <dgm:pt modelId="{8A578C6A-06CA-4713-962B-070BA4567F1B}" type="pres">
      <dgm:prSet presAssocID="{9CAC3931-4D50-43F7-95B7-584BDF34F869}" presName="linNode" presStyleCnt="0"/>
      <dgm:spPr/>
    </dgm:pt>
    <dgm:pt modelId="{932169AD-B72E-4604-82A8-609C293BB2A0}" type="pres">
      <dgm:prSet presAssocID="{9CAC3931-4D50-43F7-95B7-584BDF34F869}" presName="parentText" presStyleLbl="node1" presStyleIdx="2" presStyleCnt="8" custLinFactNeighborX="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107E68-8020-415C-AD08-3B0C4F7804E0}" type="pres">
      <dgm:prSet presAssocID="{9CAC3931-4D50-43F7-95B7-584BDF34F869}" presName="descendantText" presStyleLbl="alignAccFollow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0200A8-C8F5-40C0-8107-EBB2DB86BEEB}" type="pres">
      <dgm:prSet presAssocID="{A4A4F184-D89B-4367-820D-3342586AB012}" presName="sp" presStyleCnt="0"/>
      <dgm:spPr/>
    </dgm:pt>
    <dgm:pt modelId="{5B36999F-A018-4114-9936-F1776D606652}" type="pres">
      <dgm:prSet presAssocID="{BE03D952-07EB-4A7B-B285-3E5CCC7157FF}" presName="linNode" presStyleCnt="0"/>
      <dgm:spPr/>
    </dgm:pt>
    <dgm:pt modelId="{97D1BD03-0A06-4719-B73C-073B7E8828A0}" type="pres">
      <dgm:prSet presAssocID="{BE03D952-07EB-4A7B-B285-3E5CCC7157FF}" presName="parentText" presStyleLbl="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AA7C9A-FC1B-40A5-9FF1-92530F919CC8}" type="pres">
      <dgm:prSet presAssocID="{BE03D952-07EB-4A7B-B285-3E5CCC7157FF}" presName="descendantText" presStyleLbl="alignAccFollow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FD2A37-96E9-43BC-BEE2-90F9393A8DF1}" type="pres">
      <dgm:prSet presAssocID="{4546D023-7143-44EC-ABF8-19A356FE1A95}" presName="sp" presStyleCnt="0"/>
      <dgm:spPr/>
    </dgm:pt>
    <dgm:pt modelId="{8AD8C4C7-9C95-490D-8BE4-D28008AD9F4C}" type="pres">
      <dgm:prSet presAssocID="{3D637679-B6E9-4B83-98BF-BA235415511F}" presName="linNode" presStyleCnt="0"/>
      <dgm:spPr/>
    </dgm:pt>
    <dgm:pt modelId="{774CB3A7-A0E4-4194-9D9C-B6E81FAB9050}" type="pres">
      <dgm:prSet presAssocID="{3D637679-B6E9-4B83-98BF-BA235415511F}" presName="parentText" presStyleLbl="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E7821C-BB87-4EF6-B294-586FD9DD3382}" type="pres">
      <dgm:prSet presAssocID="{3D637679-B6E9-4B83-98BF-BA235415511F}" presName="descendantText" presStyleLbl="alignAccFollow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7034C9-CD06-4223-816F-6E3ED8405508}" type="pres">
      <dgm:prSet presAssocID="{7F472C87-4D42-4E96-B3AE-B8A19D871193}" presName="sp" presStyleCnt="0"/>
      <dgm:spPr/>
    </dgm:pt>
    <dgm:pt modelId="{C0D6BA6B-D6F1-49DF-B6BE-D20FA3FAAE78}" type="pres">
      <dgm:prSet presAssocID="{4A134B86-1493-475F-A5E7-B29B06AAE93C}" presName="linNode" presStyleCnt="0"/>
      <dgm:spPr/>
    </dgm:pt>
    <dgm:pt modelId="{4F334842-A0F3-469E-B2C7-67CD27002CA1}" type="pres">
      <dgm:prSet presAssocID="{4A134B86-1493-475F-A5E7-B29B06AAE93C}" presName="parentText" presStyleLbl="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4ACEFB-E9FC-429A-987C-4341970D49CE}" type="pres">
      <dgm:prSet presAssocID="{4A134B86-1493-475F-A5E7-B29B06AAE93C}" presName="descendantText" presStyleLbl="alignAccFollow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48560-F7FE-458D-8B8C-58B6B9BBA50F}" type="pres">
      <dgm:prSet presAssocID="{848C528D-D3CD-4865-88FE-CAF368CB094F}" presName="sp" presStyleCnt="0"/>
      <dgm:spPr/>
    </dgm:pt>
    <dgm:pt modelId="{D357F50F-9DE3-425D-8C5A-F676081D21E0}" type="pres">
      <dgm:prSet presAssocID="{8AF4CC62-BF4C-4FFC-84C5-9AC44DE71A04}" presName="linNode" presStyleCnt="0"/>
      <dgm:spPr/>
    </dgm:pt>
    <dgm:pt modelId="{3273FF7B-A258-4D58-9C12-F6D56841F2BA}" type="pres">
      <dgm:prSet presAssocID="{8AF4CC62-BF4C-4FFC-84C5-9AC44DE71A04}" presName="parentText" presStyleLbl="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B09DDE-3B81-47F4-BF92-2F11E5DFEE0E}" type="pres">
      <dgm:prSet presAssocID="{8AF4CC62-BF4C-4FFC-84C5-9AC44DE71A04}" presName="descendantText" presStyleLbl="alignAccFollow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CAB26A-27C2-4F5D-A94E-3B4339D4CCEC}" type="pres">
      <dgm:prSet presAssocID="{8D8BE159-FD4C-48A1-95E8-9C8BB6C7CBD4}" presName="sp" presStyleCnt="0"/>
      <dgm:spPr/>
    </dgm:pt>
    <dgm:pt modelId="{86A7BA47-A5F2-4D47-A29F-4AB9B9EC6545}" type="pres">
      <dgm:prSet presAssocID="{1C50EAAF-9E55-4365-8D29-C12B5A1F9CB6}" presName="linNode" presStyleCnt="0"/>
      <dgm:spPr/>
    </dgm:pt>
    <dgm:pt modelId="{FA850782-66C2-45DA-88FA-9C0BD97B4338}" type="pres">
      <dgm:prSet presAssocID="{1C50EAAF-9E55-4365-8D29-C12B5A1F9CB6}" presName="parentText" presStyleLbl="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020560-7A89-4F3C-BB40-0006D26C3365}" type="pres">
      <dgm:prSet presAssocID="{1C50EAAF-9E55-4365-8D29-C12B5A1F9CB6}" presName="descendantText" presStyleLbl="alignAccFollowNode1" presStyleIdx="7" presStyleCnt="8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B6A889-5C7A-4D5F-B857-6E50A168DC39}" type="presOf" srcId="{8AF4CC62-BF4C-4FFC-84C5-9AC44DE71A04}" destId="{3273FF7B-A258-4D58-9C12-F6D56841F2BA}" srcOrd="0" destOrd="0" presId="urn:microsoft.com/office/officeart/2005/8/layout/vList5"/>
    <dgm:cxn modelId="{990926C3-AC95-4E25-B5E7-C147C3953A34}" srcId="{87A464BF-6CEA-44E6-87F5-0208E0F0AF2F}" destId="{3D637679-B6E9-4B83-98BF-BA235415511F}" srcOrd="4" destOrd="0" parTransId="{9EBAC795-EF1C-48A8-BE48-7987160C38E9}" sibTransId="{7F472C87-4D42-4E96-B3AE-B8A19D871193}"/>
    <dgm:cxn modelId="{E590B32A-B7C8-44A2-962A-B52920320F2C}" srcId="{87A464BF-6CEA-44E6-87F5-0208E0F0AF2F}" destId="{C38F41BA-78CB-4033-AF7C-9DA89217F251}" srcOrd="1" destOrd="0" parTransId="{BCB6C86B-DFBF-4886-A6C8-09AB15A526EA}" sibTransId="{195096FC-6069-4CB7-AA5A-186C15614EB9}"/>
    <dgm:cxn modelId="{BD50E2B2-0DC9-49EC-BFCF-4F4B061FEDE5}" type="presOf" srcId="{9CAC3931-4D50-43F7-95B7-584BDF34F869}" destId="{932169AD-B72E-4604-82A8-609C293BB2A0}" srcOrd="0" destOrd="0" presId="urn:microsoft.com/office/officeart/2005/8/layout/vList5"/>
    <dgm:cxn modelId="{A86769D5-EC15-4247-A773-D62E7043AAE6}" type="presOf" srcId="{908344BF-5A8D-4BC7-A84D-3AA6CC4C15FD}" destId="{C0E7821C-BB87-4EF6-B294-586FD9DD3382}" srcOrd="0" destOrd="0" presId="urn:microsoft.com/office/officeart/2005/8/layout/vList5"/>
    <dgm:cxn modelId="{6DB08365-D863-4A0E-82DD-2A834C117AB3}" srcId="{87A464BF-6CEA-44E6-87F5-0208E0F0AF2F}" destId="{4A134B86-1493-475F-A5E7-B29B06AAE93C}" srcOrd="5" destOrd="0" parTransId="{6E09DC44-9281-44F6-B949-C7F15B8444F2}" sibTransId="{848C528D-D3CD-4865-88FE-CAF368CB094F}"/>
    <dgm:cxn modelId="{D18A25E8-2FA6-48EE-902E-B78373C0AF22}" type="presOf" srcId="{16558740-76CB-4EE5-9D93-61D71CD809BA}" destId="{3FAA7C9A-FC1B-40A5-9FF1-92530F919CC8}" srcOrd="0" destOrd="0" presId="urn:microsoft.com/office/officeart/2005/8/layout/vList5"/>
    <dgm:cxn modelId="{B63D0AD2-0306-46F4-83FB-9927E3499C9E}" srcId="{87A464BF-6CEA-44E6-87F5-0208E0F0AF2F}" destId="{11B80D74-D1A8-42C7-932F-F331ACF3892A}" srcOrd="0" destOrd="0" parTransId="{2CBA0B6D-4B97-4204-9217-61BB290B22BE}" sibTransId="{BE76EF8C-A65B-41E7-AACD-ABC9E9FA3212}"/>
    <dgm:cxn modelId="{C0F5E373-2A35-4AB5-9A25-B9126F83D4D5}" srcId="{9CAC3931-4D50-43F7-95B7-584BDF34F869}" destId="{E01FC436-065C-4001-8D48-1FE33743E017}" srcOrd="0" destOrd="0" parTransId="{4BD803DE-EB66-41AA-A305-9FD22CAE734E}" sibTransId="{75FA1AAF-5470-4571-BC6E-3CF8EA46354B}"/>
    <dgm:cxn modelId="{7FC25A84-DB2A-4985-B6C7-B682E47F7BD7}" type="presOf" srcId="{6F34037F-2890-4CEA-A465-0769B3F6BFC4}" destId="{E6934FB4-E7C9-4058-8131-FFB666126A7F}" srcOrd="0" destOrd="0" presId="urn:microsoft.com/office/officeart/2005/8/layout/vList5"/>
    <dgm:cxn modelId="{E4867644-B6B2-47A7-B11F-11638E714FF3}" type="presOf" srcId="{87A464BF-6CEA-44E6-87F5-0208E0F0AF2F}" destId="{35EB14AA-41B1-4EFD-B370-7E8773527B76}" srcOrd="0" destOrd="0" presId="urn:microsoft.com/office/officeart/2005/8/layout/vList5"/>
    <dgm:cxn modelId="{41B13604-87C8-4DD1-9523-DC5B1B159D60}" type="presOf" srcId="{4A134B86-1493-475F-A5E7-B29B06AAE93C}" destId="{4F334842-A0F3-469E-B2C7-67CD27002CA1}" srcOrd="0" destOrd="0" presId="urn:microsoft.com/office/officeart/2005/8/layout/vList5"/>
    <dgm:cxn modelId="{B539429A-1740-4659-9BC3-4F54A2320A69}" type="presOf" srcId="{BE03D952-07EB-4A7B-B285-3E5CCC7157FF}" destId="{97D1BD03-0A06-4719-B73C-073B7E8828A0}" srcOrd="0" destOrd="0" presId="urn:microsoft.com/office/officeart/2005/8/layout/vList5"/>
    <dgm:cxn modelId="{82027445-F96E-4762-A327-8EB2C30A35C4}" type="presOf" srcId="{1C50EAAF-9E55-4365-8D29-C12B5A1F9CB6}" destId="{FA850782-66C2-45DA-88FA-9C0BD97B4338}" srcOrd="0" destOrd="0" presId="urn:microsoft.com/office/officeart/2005/8/layout/vList5"/>
    <dgm:cxn modelId="{13A808DB-6AE0-4479-A523-DC2527693279}" type="presOf" srcId="{11B80D74-D1A8-42C7-932F-F331ACF3892A}" destId="{42C80705-2EC3-4314-87CA-546E9365C473}" srcOrd="0" destOrd="0" presId="urn:microsoft.com/office/officeart/2005/8/layout/vList5"/>
    <dgm:cxn modelId="{BB32F515-3EE3-49B9-80FB-DE7C9E231806}" srcId="{C38F41BA-78CB-4033-AF7C-9DA89217F251}" destId="{6F34037F-2890-4CEA-A465-0769B3F6BFC4}" srcOrd="0" destOrd="0" parTransId="{8E8F7811-D5D6-4D5B-B96A-4C91CC33D0FF}" sibTransId="{C264A234-115F-421C-A17C-3BBAA4BAC414}"/>
    <dgm:cxn modelId="{EF4B7AA5-9A74-4762-A9BC-2B7DC164B1EE}" type="presOf" srcId="{4E91D6F7-F35F-418C-854F-532DD317292C}" destId="{A1900945-082F-4254-A9DD-4CD9D9C8D8B7}" srcOrd="0" destOrd="0" presId="urn:microsoft.com/office/officeart/2005/8/layout/vList5"/>
    <dgm:cxn modelId="{CE0448B7-6A05-4813-9BFE-DCC0A8451BC8}" srcId="{3D637679-B6E9-4B83-98BF-BA235415511F}" destId="{908344BF-5A8D-4BC7-A84D-3AA6CC4C15FD}" srcOrd="0" destOrd="0" parTransId="{6BB3A974-E5FD-4770-9FD2-92ECBD325D62}" sibTransId="{C3E260F0-F019-4325-9318-676C574420D6}"/>
    <dgm:cxn modelId="{17520C0B-BBD0-4784-B489-0C9505130703}" type="presOf" srcId="{5F2EFF18-CFD1-4886-91C9-F8212852D6FE}" destId="{854ACEFB-E9FC-429A-987C-4341970D49CE}" srcOrd="0" destOrd="0" presId="urn:microsoft.com/office/officeart/2005/8/layout/vList5"/>
    <dgm:cxn modelId="{B481FD45-4C7E-424F-8E7C-BAAA3A38860F}" type="presOf" srcId="{C38F41BA-78CB-4033-AF7C-9DA89217F251}" destId="{1B53E03D-39B9-42AA-9D3A-A667F7EAB796}" srcOrd="0" destOrd="0" presId="urn:microsoft.com/office/officeart/2005/8/layout/vList5"/>
    <dgm:cxn modelId="{48882F30-89AF-4B39-98B8-A8D357EAD5F8}" type="presOf" srcId="{E6A72F50-92FF-48E0-A706-66163484F9E7}" destId="{4FB09DDE-3B81-47F4-BF92-2F11E5DFEE0E}" srcOrd="0" destOrd="0" presId="urn:microsoft.com/office/officeart/2005/8/layout/vList5"/>
    <dgm:cxn modelId="{501DBFB0-23B9-4F1D-A2DE-EA5F6377F627}" srcId="{87A464BF-6CEA-44E6-87F5-0208E0F0AF2F}" destId="{8AF4CC62-BF4C-4FFC-84C5-9AC44DE71A04}" srcOrd="6" destOrd="0" parTransId="{D9F581CD-F534-498C-9EE9-02FA34B75E2F}" sibTransId="{8D8BE159-FD4C-48A1-95E8-9C8BB6C7CBD4}"/>
    <dgm:cxn modelId="{A6D0E71F-671D-438E-98DC-9CBF0C3231C3}" srcId="{4A134B86-1493-475F-A5E7-B29B06AAE93C}" destId="{5F2EFF18-CFD1-4886-91C9-F8212852D6FE}" srcOrd="0" destOrd="0" parTransId="{35C6FA37-308E-410A-8587-6A53DA8CFED7}" sibTransId="{7A60DE94-7A85-4584-8F64-7E1AF7303F42}"/>
    <dgm:cxn modelId="{0D7F23B9-D20B-4FC2-9B37-6D72B18F7AF2}" type="presOf" srcId="{E01FC436-065C-4001-8D48-1FE33743E017}" destId="{63107E68-8020-415C-AD08-3B0C4F7804E0}" srcOrd="0" destOrd="0" presId="urn:microsoft.com/office/officeart/2005/8/layout/vList5"/>
    <dgm:cxn modelId="{251CA0B2-E36E-4971-AF24-59049683D801}" srcId="{87A464BF-6CEA-44E6-87F5-0208E0F0AF2F}" destId="{9CAC3931-4D50-43F7-95B7-584BDF34F869}" srcOrd="2" destOrd="0" parTransId="{408E46F5-6C42-41A3-962C-E0995D2CE066}" sibTransId="{A4A4F184-D89B-4367-820D-3342586AB012}"/>
    <dgm:cxn modelId="{8F880320-8EE2-4C04-AB4E-9E0371234394}" srcId="{87A464BF-6CEA-44E6-87F5-0208E0F0AF2F}" destId="{1C50EAAF-9E55-4365-8D29-C12B5A1F9CB6}" srcOrd="7" destOrd="0" parTransId="{2EF4FE75-26F2-4F42-AB84-90258FC986E4}" sibTransId="{662FBC6F-E1E9-4A34-BE57-620A1B58DBAE}"/>
    <dgm:cxn modelId="{90AF147B-F153-49C5-B432-295AE3154FCA}" srcId="{1C50EAAF-9E55-4365-8D29-C12B5A1F9CB6}" destId="{CE789732-B97E-4A45-923A-858E63D1D4DD}" srcOrd="0" destOrd="0" parTransId="{7FA4A53E-0400-4CFA-BA3C-3180E0428B10}" sibTransId="{7EE287FC-6244-4F76-ADC1-FD9C1D8DF68E}"/>
    <dgm:cxn modelId="{8EBC9CAF-1E09-49A2-B47F-F99FB880020F}" srcId="{87A464BF-6CEA-44E6-87F5-0208E0F0AF2F}" destId="{BE03D952-07EB-4A7B-B285-3E5CCC7157FF}" srcOrd="3" destOrd="0" parTransId="{4D12F0FC-8F1B-4919-91B1-BEBA2AE723BA}" sibTransId="{4546D023-7143-44EC-ABF8-19A356FE1A95}"/>
    <dgm:cxn modelId="{E3CF4BA3-466E-4AFB-9D03-3C0A11E83749}" type="presOf" srcId="{CE789732-B97E-4A45-923A-858E63D1D4DD}" destId="{C4020560-7A89-4F3C-BB40-0006D26C3365}" srcOrd="0" destOrd="0" presId="urn:microsoft.com/office/officeart/2005/8/layout/vList5"/>
    <dgm:cxn modelId="{FA610E08-EEFA-43EC-90C3-FE5432E0450B}" srcId="{BE03D952-07EB-4A7B-B285-3E5CCC7157FF}" destId="{16558740-76CB-4EE5-9D93-61D71CD809BA}" srcOrd="0" destOrd="0" parTransId="{8303013C-76E4-4AC7-B7CC-064CBFD3C844}" sibTransId="{2307F204-9EBC-4CDB-9653-8A1B888B5CB4}"/>
    <dgm:cxn modelId="{9C8189DB-8886-4880-90BF-8E4480137DC9}" type="presOf" srcId="{3D637679-B6E9-4B83-98BF-BA235415511F}" destId="{774CB3A7-A0E4-4194-9D9C-B6E81FAB9050}" srcOrd="0" destOrd="0" presId="urn:microsoft.com/office/officeart/2005/8/layout/vList5"/>
    <dgm:cxn modelId="{C131137A-185A-428D-9018-65A2778DCAB6}" srcId="{8AF4CC62-BF4C-4FFC-84C5-9AC44DE71A04}" destId="{E6A72F50-92FF-48E0-A706-66163484F9E7}" srcOrd="0" destOrd="0" parTransId="{F635AFEF-923F-45F2-8F59-7B253CCBC9C2}" sibTransId="{A14CA78D-16BC-4AC4-A588-922EF40AEC6C}"/>
    <dgm:cxn modelId="{10025CDD-6099-4529-96D4-3833C292BF16}" srcId="{11B80D74-D1A8-42C7-932F-F331ACF3892A}" destId="{4E91D6F7-F35F-418C-854F-532DD317292C}" srcOrd="0" destOrd="0" parTransId="{5F933E78-EB6B-4F0F-BD47-FE30931CC3FD}" sibTransId="{7B8FCC94-0AD7-4727-BB1A-F338813142D5}"/>
    <dgm:cxn modelId="{5ADAAFE8-0D7B-453F-9E2F-0C9490F46E09}" type="presParOf" srcId="{35EB14AA-41B1-4EFD-B370-7E8773527B76}" destId="{51A3D7B9-9363-42C0-90B5-D5930BE906F5}" srcOrd="0" destOrd="0" presId="urn:microsoft.com/office/officeart/2005/8/layout/vList5"/>
    <dgm:cxn modelId="{84E2B7BC-64C1-4DBB-B3CC-2B772B6DD1FC}" type="presParOf" srcId="{51A3D7B9-9363-42C0-90B5-D5930BE906F5}" destId="{42C80705-2EC3-4314-87CA-546E9365C473}" srcOrd="0" destOrd="0" presId="urn:microsoft.com/office/officeart/2005/8/layout/vList5"/>
    <dgm:cxn modelId="{11B51F08-5186-4407-8B61-B9FB37DD9E24}" type="presParOf" srcId="{51A3D7B9-9363-42C0-90B5-D5930BE906F5}" destId="{A1900945-082F-4254-A9DD-4CD9D9C8D8B7}" srcOrd="1" destOrd="0" presId="urn:microsoft.com/office/officeart/2005/8/layout/vList5"/>
    <dgm:cxn modelId="{F02B125C-25BF-40A8-8722-F5055A4018CB}" type="presParOf" srcId="{35EB14AA-41B1-4EFD-B370-7E8773527B76}" destId="{CB112640-69BF-47B2-907E-4894A7DCC795}" srcOrd="1" destOrd="0" presId="urn:microsoft.com/office/officeart/2005/8/layout/vList5"/>
    <dgm:cxn modelId="{619DCD50-65D1-4ECB-B49F-5D87B2FC3073}" type="presParOf" srcId="{35EB14AA-41B1-4EFD-B370-7E8773527B76}" destId="{BB5F722B-C10E-46FF-A552-2DDC6693F94B}" srcOrd="2" destOrd="0" presId="urn:microsoft.com/office/officeart/2005/8/layout/vList5"/>
    <dgm:cxn modelId="{BE4A66F0-81C6-4A8C-A045-6B12B96E777F}" type="presParOf" srcId="{BB5F722B-C10E-46FF-A552-2DDC6693F94B}" destId="{1B53E03D-39B9-42AA-9D3A-A667F7EAB796}" srcOrd="0" destOrd="0" presId="urn:microsoft.com/office/officeart/2005/8/layout/vList5"/>
    <dgm:cxn modelId="{5FB0CB4A-118A-45D7-A420-927A4D0F49BC}" type="presParOf" srcId="{BB5F722B-C10E-46FF-A552-2DDC6693F94B}" destId="{E6934FB4-E7C9-4058-8131-FFB666126A7F}" srcOrd="1" destOrd="0" presId="urn:microsoft.com/office/officeart/2005/8/layout/vList5"/>
    <dgm:cxn modelId="{183E156F-E21E-473D-B0E4-184C83253936}" type="presParOf" srcId="{35EB14AA-41B1-4EFD-B370-7E8773527B76}" destId="{148E9BD8-C0F2-422F-BC8C-E9E01A37B89A}" srcOrd="3" destOrd="0" presId="urn:microsoft.com/office/officeart/2005/8/layout/vList5"/>
    <dgm:cxn modelId="{9F22BFF2-7C49-4A7C-99F1-5CCB34E90CB2}" type="presParOf" srcId="{35EB14AA-41B1-4EFD-B370-7E8773527B76}" destId="{8A578C6A-06CA-4713-962B-070BA4567F1B}" srcOrd="4" destOrd="0" presId="urn:microsoft.com/office/officeart/2005/8/layout/vList5"/>
    <dgm:cxn modelId="{AA5B5532-C92D-4EB6-AD12-A75007626FDD}" type="presParOf" srcId="{8A578C6A-06CA-4713-962B-070BA4567F1B}" destId="{932169AD-B72E-4604-82A8-609C293BB2A0}" srcOrd="0" destOrd="0" presId="urn:microsoft.com/office/officeart/2005/8/layout/vList5"/>
    <dgm:cxn modelId="{A8E88D2E-58FE-4148-9021-46D3AF4C65B9}" type="presParOf" srcId="{8A578C6A-06CA-4713-962B-070BA4567F1B}" destId="{63107E68-8020-415C-AD08-3B0C4F7804E0}" srcOrd="1" destOrd="0" presId="urn:microsoft.com/office/officeart/2005/8/layout/vList5"/>
    <dgm:cxn modelId="{E5E7620C-85DA-4CFE-A803-CD046B79818F}" type="presParOf" srcId="{35EB14AA-41B1-4EFD-B370-7E8773527B76}" destId="{320200A8-C8F5-40C0-8107-EBB2DB86BEEB}" srcOrd="5" destOrd="0" presId="urn:microsoft.com/office/officeart/2005/8/layout/vList5"/>
    <dgm:cxn modelId="{EF44E11B-7C6C-41D2-9AFB-5946C15A824C}" type="presParOf" srcId="{35EB14AA-41B1-4EFD-B370-7E8773527B76}" destId="{5B36999F-A018-4114-9936-F1776D606652}" srcOrd="6" destOrd="0" presId="urn:microsoft.com/office/officeart/2005/8/layout/vList5"/>
    <dgm:cxn modelId="{87F555B8-9E88-4694-8A6E-F9679B1C4D66}" type="presParOf" srcId="{5B36999F-A018-4114-9936-F1776D606652}" destId="{97D1BD03-0A06-4719-B73C-073B7E8828A0}" srcOrd="0" destOrd="0" presId="urn:microsoft.com/office/officeart/2005/8/layout/vList5"/>
    <dgm:cxn modelId="{62E9BAD6-C466-4015-8CAB-F082D53BE887}" type="presParOf" srcId="{5B36999F-A018-4114-9936-F1776D606652}" destId="{3FAA7C9A-FC1B-40A5-9FF1-92530F919CC8}" srcOrd="1" destOrd="0" presId="urn:microsoft.com/office/officeart/2005/8/layout/vList5"/>
    <dgm:cxn modelId="{951AF8BC-C593-4E1C-A5AB-BC72E7181B52}" type="presParOf" srcId="{35EB14AA-41B1-4EFD-B370-7E8773527B76}" destId="{F3FD2A37-96E9-43BC-BEE2-90F9393A8DF1}" srcOrd="7" destOrd="0" presId="urn:microsoft.com/office/officeart/2005/8/layout/vList5"/>
    <dgm:cxn modelId="{43CA2A2F-8591-43F9-9CF8-938A9EEF1A11}" type="presParOf" srcId="{35EB14AA-41B1-4EFD-B370-7E8773527B76}" destId="{8AD8C4C7-9C95-490D-8BE4-D28008AD9F4C}" srcOrd="8" destOrd="0" presId="urn:microsoft.com/office/officeart/2005/8/layout/vList5"/>
    <dgm:cxn modelId="{057FBB92-DBE5-4773-B008-7FE371DEFA5A}" type="presParOf" srcId="{8AD8C4C7-9C95-490D-8BE4-D28008AD9F4C}" destId="{774CB3A7-A0E4-4194-9D9C-B6E81FAB9050}" srcOrd="0" destOrd="0" presId="urn:microsoft.com/office/officeart/2005/8/layout/vList5"/>
    <dgm:cxn modelId="{7D75220A-5562-4FA8-BE0F-A780C861AF9E}" type="presParOf" srcId="{8AD8C4C7-9C95-490D-8BE4-D28008AD9F4C}" destId="{C0E7821C-BB87-4EF6-B294-586FD9DD3382}" srcOrd="1" destOrd="0" presId="urn:microsoft.com/office/officeart/2005/8/layout/vList5"/>
    <dgm:cxn modelId="{FA763258-FF87-4E2D-82F9-2BC0F1AF1296}" type="presParOf" srcId="{35EB14AA-41B1-4EFD-B370-7E8773527B76}" destId="{3B7034C9-CD06-4223-816F-6E3ED8405508}" srcOrd="9" destOrd="0" presId="urn:microsoft.com/office/officeart/2005/8/layout/vList5"/>
    <dgm:cxn modelId="{3BC88C38-C61A-4001-8B7F-FB51E8CBC778}" type="presParOf" srcId="{35EB14AA-41B1-4EFD-B370-7E8773527B76}" destId="{C0D6BA6B-D6F1-49DF-B6BE-D20FA3FAAE78}" srcOrd="10" destOrd="0" presId="urn:microsoft.com/office/officeart/2005/8/layout/vList5"/>
    <dgm:cxn modelId="{9A45E0E3-8D8F-4F43-BBE9-AFC82100CB3C}" type="presParOf" srcId="{C0D6BA6B-D6F1-49DF-B6BE-D20FA3FAAE78}" destId="{4F334842-A0F3-469E-B2C7-67CD27002CA1}" srcOrd="0" destOrd="0" presId="urn:microsoft.com/office/officeart/2005/8/layout/vList5"/>
    <dgm:cxn modelId="{F92234AF-EE75-40DA-AD23-385FF44C4982}" type="presParOf" srcId="{C0D6BA6B-D6F1-49DF-B6BE-D20FA3FAAE78}" destId="{854ACEFB-E9FC-429A-987C-4341970D49CE}" srcOrd="1" destOrd="0" presId="urn:microsoft.com/office/officeart/2005/8/layout/vList5"/>
    <dgm:cxn modelId="{DF1494A9-D8A4-46E5-8367-EBF0F32C3983}" type="presParOf" srcId="{35EB14AA-41B1-4EFD-B370-7E8773527B76}" destId="{76D48560-F7FE-458D-8B8C-58B6B9BBA50F}" srcOrd="11" destOrd="0" presId="urn:microsoft.com/office/officeart/2005/8/layout/vList5"/>
    <dgm:cxn modelId="{1F3C072D-D0AF-447A-829F-0D66B09FAD9B}" type="presParOf" srcId="{35EB14AA-41B1-4EFD-B370-7E8773527B76}" destId="{D357F50F-9DE3-425D-8C5A-F676081D21E0}" srcOrd="12" destOrd="0" presId="urn:microsoft.com/office/officeart/2005/8/layout/vList5"/>
    <dgm:cxn modelId="{BA2535E7-6AD5-4B95-8662-97480A0B0FD8}" type="presParOf" srcId="{D357F50F-9DE3-425D-8C5A-F676081D21E0}" destId="{3273FF7B-A258-4D58-9C12-F6D56841F2BA}" srcOrd="0" destOrd="0" presId="urn:microsoft.com/office/officeart/2005/8/layout/vList5"/>
    <dgm:cxn modelId="{39C9FDD6-D73F-41B0-8088-14E4E779BE2D}" type="presParOf" srcId="{D357F50F-9DE3-425D-8C5A-F676081D21E0}" destId="{4FB09DDE-3B81-47F4-BF92-2F11E5DFEE0E}" srcOrd="1" destOrd="0" presId="urn:microsoft.com/office/officeart/2005/8/layout/vList5"/>
    <dgm:cxn modelId="{17587AEE-E05D-4678-A7BE-6D40C3D642B9}" type="presParOf" srcId="{35EB14AA-41B1-4EFD-B370-7E8773527B76}" destId="{84CAB26A-27C2-4F5D-A94E-3B4339D4CCEC}" srcOrd="13" destOrd="0" presId="urn:microsoft.com/office/officeart/2005/8/layout/vList5"/>
    <dgm:cxn modelId="{E2865E91-C767-44FA-ACE7-43B8AE090D9D}" type="presParOf" srcId="{35EB14AA-41B1-4EFD-B370-7E8773527B76}" destId="{86A7BA47-A5F2-4D47-A29F-4AB9B9EC6545}" srcOrd="14" destOrd="0" presId="urn:microsoft.com/office/officeart/2005/8/layout/vList5"/>
    <dgm:cxn modelId="{438AB120-02E2-445C-AC61-CAFEE183C333}" type="presParOf" srcId="{86A7BA47-A5F2-4D47-A29F-4AB9B9EC6545}" destId="{FA850782-66C2-45DA-88FA-9C0BD97B4338}" srcOrd="0" destOrd="0" presId="urn:microsoft.com/office/officeart/2005/8/layout/vList5"/>
    <dgm:cxn modelId="{90905DC2-17F6-42EE-A1D1-4F56508FDDC8}" type="presParOf" srcId="{86A7BA47-A5F2-4D47-A29F-4AB9B9EC6545}" destId="{C4020560-7A89-4F3C-BB40-0006D26C3365}" srcOrd="1" destOrd="0" presId="urn:microsoft.com/office/officeart/2005/8/layout/vList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00945-082F-4254-A9DD-4CD9D9C8D8B7}">
      <dsp:nvSpPr>
        <dsp:cNvPr id="0" name=""/>
        <dsp:cNvSpPr/>
      </dsp:nvSpPr>
      <dsp:spPr>
        <a:xfrm rot="5400000">
          <a:off x="3967217" y="-1727994"/>
          <a:ext cx="356125" cy="3901440"/>
        </a:xfrm>
        <a:prstGeom prst="round2SameRect">
          <a:avLst/>
        </a:prstGeom>
        <a:noFill/>
        <a:ln w="50800" cap="flat" cmpd="sng" algn="ctr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Phòng vừa được tạo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194560" y="62048"/>
        <a:ext cx="3884055" cy="321355"/>
      </dsp:txXfrm>
    </dsp:sp>
    <dsp:sp modelId="{42C80705-2EC3-4314-87CA-546E9365C473}">
      <dsp:nvSpPr>
        <dsp:cNvPr id="0" name=""/>
        <dsp:cNvSpPr/>
      </dsp:nvSpPr>
      <dsp:spPr>
        <a:xfrm>
          <a:off x="0" y="0"/>
          <a:ext cx="2194560" cy="445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CREATE</a:t>
          </a:r>
          <a:endParaRPr lang="en-US" sz="2200" kern="1200" dirty="0"/>
        </a:p>
      </dsp:txBody>
      <dsp:txXfrm>
        <a:off x="21731" y="21731"/>
        <a:ext cx="2151098" cy="401694"/>
      </dsp:txXfrm>
    </dsp:sp>
    <dsp:sp modelId="{E6934FB4-E7C9-4058-8131-FFB666126A7F}">
      <dsp:nvSpPr>
        <dsp:cNvPr id="0" name=""/>
        <dsp:cNvSpPr/>
      </dsp:nvSpPr>
      <dsp:spPr>
        <a:xfrm rot="5400000">
          <a:off x="3967217" y="-1260580"/>
          <a:ext cx="356125" cy="3901440"/>
        </a:xfrm>
        <a:prstGeom prst="round2SameRect">
          <a:avLst/>
        </a:prstGeom>
        <a:noFill/>
        <a:ln w="50800" cap="flat" cmpd="sng" algn="ctr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Phòng được thêm một bàn cờ ngẫu nhiên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194560" y="529462"/>
        <a:ext cx="3884055" cy="321355"/>
      </dsp:txXfrm>
    </dsp:sp>
    <dsp:sp modelId="{1B53E03D-39B9-42AA-9D3A-A667F7EAB796}">
      <dsp:nvSpPr>
        <dsp:cNvPr id="0" name=""/>
        <dsp:cNvSpPr/>
      </dsp:nvSpPr>
      <dsp:spPr>
        <a:xfrm>
          <a:off x="0" y="467561"/>
          <a:ext cx="2194560" cy="445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RANDOM</a:t>
          </a:r>
          <a:endParaRPr lang="en-US" sz="2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731" y="489292"/>
        <a:ext cx="2151098" cy="401694"/>
      </dsp:txXfrm>
    </dsp:sp>
    <dsp:sp modelId="{63107E68-8020-415C-AD08-3B0C4F7804E0}">
      <dsp:nvSpPr>
        <dsp:cNvPr id="0" name=""/>
        <dsp:cNvSpPr/>
      </dsp:nvSpPr>
      <dsp:spPr>
        <a:xfrm rot="5400000">
          <a:off x="3967217" y="-793165"/>
          <a:ext cx="356125" cy="3901440"/>
        </a:xfrm>
        <a:prstGeom prst="round2SameRect">
          <a:avLst/>
        </a:prstGeom>
        <a:noFill/>
        <a:ln w="50800" cap="flat" cmpd="sng" algn="ctr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Người chơi thứ hai vào phòng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194560" y="996877"/>
        <a:ext cx="3884055" cy="321355"/>
      </dsp:txXfrm>
    </dsp:sp>
    <dsp:sp modelId="{932169AD-B72E-4604-82A8-609C293BB2A0}">
      <dsp:nvSpPr>
        <dsp:cNvPr id="0" name=""/>
        <dsp:cNvSpPr/>
      </dsp:nvSpPr>
      <dsp:spPr>
        <a:xfrm>
          <a:off x="3823" y="934975"/>
          <a:ext cx="2194560" cy="445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JOIN</a:t>
          </a:r>
          <a:endParaRPr lang="en-US" sz="2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554" y="956706"/>
        <a:ext cx="2151098" cy="401694"/>
      </dsp:txXfrm>
    </dsp:sp>
    <dsp:sp modelId="{3FAA7C9A-FC1B-40A5-9FF1-92530F919CC8}">
      <dsp:nvSpPr>
        <dsp:cNvPr id="0" name=""/>
        <dsp:cNvSpPr/>
      </dsp:nvSpPr>
      <dsp:spPr>
        <a:xfrm rot="5400000">
          <a:off x="3967217" y="-325751"/>
          <a:ext cx="356125" cy="3901440"/>
        </a:xfrm>
        <a:prstGeom prst="round2SameRect">
          <a:avLst/>
        </a:prstGeom>
        <a:noFill/>
        <a:ln w="50800" cap="flat" cmpd="sng" algn="ctr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Chọn ngẫu nhiên người đi trước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194560" y="1464291"/>
        <a:ext cx="3884055" cy="321355"/>
      </dsp:txXfrm>
    </dsp:sp>
    <dsp:sp modelId="{97D1BD03-0A06-4719-B73C-073B7E8828A0}">
      <dsp:nvSpPr>
        <dsp:cNvPr id="0" name=""/>
        <dsp:cNvSpPr/>
      </dsp:nvSpPr>
      <dsp:spPr>
        <a:xfrm>
          <a:off x="0" y="1402390"/>
          <a:ext cx="2194560" cy="445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START</a:t>
          </a:r>
          <a:endParaRPr lang="en-US" sz="2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731" y="1424121"/>
        <a:ext cx="2151098" cy="401694"/>
      </dsp:txXfrm>
    </dsp:sp>
    <dsp:sp modelId="{C0E7821C-BB87-4EF6-B294-586FD9DD3382}">
      <dsp:nvSpPr>
        <dsp:cNvPr id="0" name=""/>
        <dsp:cNvSpPr/>
      </dsp:nvSpPr>
      <dsp:spPr>
        <a:xfrm rot="5400000">
          <a:off x="3967217" y="141662"/>
          <a:ext cx="356125" cy="3901440"/>
        </a:xfrm>
        <a:prstGeom prst="round2SameRect">
          <a:avLst/>
        </a:prstGeom>
        <a:noFill/>
        <a:ln w="50800" cap="flat" cmpd="sng" algn="ctr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Có một nước đi mới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194560" y="1931705"/>
        <a:ext cx="3884055" cy="321355"/>
      </dsp:txXfrm>
    </dsp:sp>
    <dsp:sp modelId="{774CB3A7-A0E4-4194-9D9C-B6E81FAB9050}">
      <dsp:nvSpPr>
        <dsp:cNvPr id="0" name=""/>
        <dsp:cNvSpPr/>
      </dsp:nvSpPr>
      <dsp:spPr>
        <a:xfrm>
          <a:off x="0" y="1869804"/>
          <a:ext cx="2194560" cy="445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MOVE</a:t>
          </a:r>
          <a:endParaRPr lang="en-US" sz="2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731" y="1891535"/>
        <a:ext cx="2151098" cy="401694"/>
      </dsp:txXfrm>
    </dsp:sp>
    <dsp:sp modelId="{854ACEFB-E9FC-429A-987C-4341970D49CE}">
      <dsp:nvSpPr>
        <dsp:cNvPr id="0" name=""/>
        <dsp:cNvSpPr/>
      </dsp:nvSpPr>
      <dsp:spPr>
        <a:xfrm rot="5400000">
          <a:off x="3967217" y="609076"/>
          <a:ext cx="356125" cy="3901440"/>
        </a:xfrm>
        <a:prstGeom prst="round2SameRect">
          <a:avLst/>
        </a:prstGeom>
        <a:noFill/>
        <a:ln w="50800" cap="flat" cmpd="sng" algn="ctr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Kết thúc ván chơi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194560" y="2399119"/>
        <a:ext cx="3884055" cy="321355"/>
      </dsp:txXfrm>
    </dsp:sp>
    <dsp:sp modelId="{4F334842-A0F3-469E-B2C7-67CD27002CA1}">
      <dsp:nvSpPr>
        <dsp:cNvPr id="0" name=""/>
        <dsp:cNvSpPr/>
      </dsp:nvSpPr>
      <dsp:spPr>
        <a:xfrm>
          <a:off x="0" y="2337218"/>
          <a:ext cx="2194560" cy="445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END</a:t>
          </a:r>
          <a:endParaRPr lang="en-US" sz="2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731" y="2358949"/>
        <a:ext cx="2151098" cy="401694"/>
      </dsp:txXfrm>
    </dsp:sp>
    <dsp:sp modelId="{4FB09DDE-3B81-47F4-BF92-2F11E5DFEE0E}">
      <dsp:nvSpPr>
        <dsp:cNvPr id="0" name=""/>
        <dsp:cNvSpPr/>
      </dsp:nvSpPr>
      <dsp:spPr>
        <a:xfrm rot="5400000">
          <a:off x="3967217" y="1076491"/>
          <a:ext cx="356125" cy="3901440"/>
        </a:xfrm>
        <a:prstGeom prst="round2SameRect">
          <a:avLst/>
        </a:prstGeom>
        <a:noFill/>
        <a:ln w="50800" cap="flat" cmpd="sng" algn="ctr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Người chơi thứ hai rời phòng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194560" y="2866534"/>
        <a:ext cx="3884055" cy="321355"/>
      </dsp:txXfrm>
    </dsp:sp>
    <dsp:sp modelId="{3273FF7B-A258-4D58-9C12-F6D56841F2BA}">
      <dsp:nvSpPr>
        <dsp:cNvPr id="0" name=""/>
        <dsp:cNvSpPr/>
      </dsp:nvSpPr>
      <dsp:spPr>
        <a:xfrm>
          <a:off x="0" y="2804632"/>
          <a:ext cx="2194560" cy="445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LEAVE</a:t>
          </a:r>
          <a:endParaRPr lang="en-US" sz="2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731" y="2826363"/>
        <a:ext cx="2151098" cy="401694"/>
      </dsp:txXfrm>
    </dsp:sp>
    <dsp:sp modelId="{C4020560-7A89-4F3C-BB40-0006D26C3365}">
      <dsp:nvSpPr>
        <dsp:cNvPr id="0" name=""/>
        <dsp:cNvSpPr/>
      </dsp:nvSpPr>
      <dsp:spPr>
        <a:xfrm rot="5400000">
          <a:off x="3967217" y="1543905"/>
          <a:ext cx="356125" cy="3901440"/>
        </a:xfrm>
        <a:prstGeom prst="round2SameRect">
          <a:avLst/>
        </a:prstGeom>
        <a:noFill/>
        <a:ln w="50800" cap="flat" cmpd="sng" algn="ctr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Người tạo phòng rời phòng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194560" y="3333948"/>
        <a:ext cx="3884055" cy="321355"/>
      </dsp:txXfrm>
    </dsp:sp>
    <dsp:sp modelId="{FA850782-66C2-45DA-88FA-9C0BD97B4338}">
      <dsp:nvSpPr>
        <dsp:cNvPr id="0" name=""/>
        <dsp:cNvSpPr/>
      </dsp:nvSpPr>
      <dsp:spPr>
        <a:xfrm>
          <a:off x="0" y="3272047"/>
          <a:ext cx="2194560" cy="445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DESTROY</a:t>
          </a:r>
          <a:endParaRPr lang="en-US" sz="2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731" y="3293778"/>
        <a:ext cx="2151098" cy="401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B79C5-E1EA-46C7-8C73-7EAB5F5A2EA1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F4802-93BA-45A6-9F61-CDA761F70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3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BE4FD-F215-40EF-A672-B2D3DB283F6A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E51C7-1949-4FA9-9544-B756C3045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28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E51C7-1949-4FA9-9544-B756C3045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6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E51C7-1949-4FA9-9544-B756C30455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65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5F232-ABA3-4B7C-813B-7FBEC361D41A}" type="datetime1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91821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9989A1-BCF2-4AB3-8C91-39FFB95115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7726-52E5-4DB0-8704-46E83E8547A1}" type="datetime1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0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5D45-CF6C-4598-AD3C-B9C1E4F418E6}" type="datetime1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6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1D03-1D67-4B89-BB26-3AD565E3A388}" type="datetime1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2100" y="6356350"/>
            <a:ext cx="2743200" cy="365125"/>
          </a:xfrm>
        </p:spPr>
        <p:txBody>
          <a:bodyPr/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C9989A1-BCF2-4AB3-8C91-39FFB95115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5FEC-DB2F-4739-9C23-D548888631FE}" type="datetime1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6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39CB6-6F73-42E1-99F2-780071877E65}" type="datetime1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4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A7D0-4BC0-4EF0-AFA1-10DDBBF0BC8F}" type="datetime1">
              <a:rPr lang="en-US" smtClean="0"/>
              <a:t>5/19/2019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8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16B04-A0E3-4077-8332-F646DDDA31E4}" type="datetime1">
              <a:rPr lang="en-US" smtClean="0"/>
              <a:t>5/19/2019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24FB3-BA3A-4435-94D8-E4FB72279EBA}" type="datetime1">
              <a:rPr lang="en-US" smtClean="0"/>
              <a:t>5/19/2019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9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31FF-3160-4C36-BB44-728739569CD6}" type="datetime1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D7316-DCF3-48C8-9983-677180CF2414}" type="datetime1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7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3E95E-3CE8-4973-BFA0-CE28FF4AF0EF}" type="datetime1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6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9194" y="276409"/>
            <a:ext cx="2253535" cy="4852576"/>
          </a:xfrm>
          <a:prstGeom prst="rect">
            <a:avLst/>
          </a:prstGeom>
          <a:scene3d>
            <a:camera prst="perspectiveFront" fov="2400000">
              <a:rot lat="0" lon="1200000" rev="0"/>
            </a:camera>
            <a:lightRig rig="threePt" dir="t"/>
          </a:scene3d>
          <a:sp3d extrusionH="381000"/>
        </p:spPr>
      </p:pic>
      <p:grpSp>
        <p:nvGrpSpPr>
          <p:cNvPr id="22" name="Group 21"/>
          <p:cNvGrpSpPr/>
          <p:nvPr/>
        </p:nvGrpSpPr>
        <p:grpSpPr>
          <a:xfrm>
            <a:off x="8162049" y="686437"/>
            <a:ext cx="2253536" cy="4852576"/>
            <a:chOff x="4103492" y="1675224"/>
            <a:chExt cx="2253536" cy="485257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03493" y="1675224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03492" y="1675224"/>
              <a:ext cx="2253536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</p:grpSp>
      <p:grpSp>
        <p:nvGrpSpPr>
          <p:cNvPr id="41" name="Group 40"/>
          <p:cNvGrpSpPr/>
          <p:nvPr/>
        </p:nvGrpSpPr>
        <p:grpSpPr>
          <a:xfrm>
            <a:off x="6670628" y="1071065"/>
            <a:ext cx="2253535" cy="4852576"/>
            <a:chOff x="6612572" y="1013009"/>
            <a:chExt cx="2253535" cy="485257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12572" y="1013009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12572" y="1013009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/>
          </p:spPr>
        </p:pic>
      </p:grpSp>
      <p:sp>
        <p:nvSpPr>
          <p:cNvPr id="35" name="TextBox 34"/>
          <p:cNvSpPr txBox="1"/>
          <p:nvPr/>
        </p:nvSpPr>
        <p:spPr>
          <a:xfrm>
            <a:off x="9660880" y="6317903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D3C5B3"/>
                </a:solidFill>
                <a:effectLst>
                  <a:reflection blurRad="6350" stA="55000" endA="300" endPos="45500" dir="5400000" sy="-100000" algn="bl" rotWithShape="0"/>
                </a:effectLst>
                <a:latin typeface="SVN-Agency FB bold" panose="02040603050506020204" pitchFamily="18" charset="0"/>
              </a:rPr>
              <a:t>Anh Hùng Sang Trọng</a:t>
            </a:r>
            <a:endParaRPr lang="en-US" sz="2400" b="1">
              <a:solidFill>
                <a:srgbClr val="D3C5B3"/>
              </a:solidFill>
              <a:effectLst>
                <a:reflection blurRad="6350" stA="55000" endA="300" endPos="45500" dir="5400000" sy="-100000" algn="bl" rotWithShape="0"/>
              </a:effectLst>
              <a:latin typeface="SVN-Agency FB bold" panose="02040603050506020204" pitchFamily="18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12554" y="228178"/>
            <a:ext cx="3303873" cy="1631216"/>
            <a:chOff x="643865" y="3357144"/>
            <a:chExt cx="3303873" cy="1631216"/>
          </a:xfrm>
        </p:grpSpPr>
        <p:sp>
          <p:nvSpPr>
            <p:cNvPr id="39" name="TextBox 38"/>
            <p:cNvSpPr txBox="1"/>
            <p:nvPr/>
          </p:nvSpPr>
          <p:spPr>
            <a:xfrm>
              <a:off x="643865" y="3357144"/>
              <a:ext cx="251062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b="1" smtClean="0">
                  <a:solidFill>
                    <a:schemeClr val="bg1"/>
                  </a:solidFill>
                  <a:effectLst>
                    <a:reflection blurRad="6350" stA="55000" endA="300" endPos="25000" dir="5400000" sy="-100000" algn="bl" rotWithShape="0"/>
                  </a:effectLst>
                  <a:latin typeface="Agency FB" panose="020B0503020202020204" pitchFamily="34" charset="0"/>
                </a:rPr>
                <a:t>LineX</a:t>
              </a:r>
              <a:endParaRPr lang="en-US" sz="10000" b="1">
                <a:solidFill>
                  <a:schemeClr val="bg1"/>
                </a:solidFill>
                <a:effectLst>
                  <a:reflection blurRad="6350" stA="55000" endA="300" endPos="25000" dir="5400000" sy="-100000" algn="bl" rotWithShape="0"/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10"/>
            <a:srcRect l="280" t="1763" r="9251" b="17620"/>
            <a:stretch/>
          </p:blipFill>
          <p:spPr>
            <a:xfrm>
              <a:off x="2969610" y="3698081"/>
              <a:ext cx="978128" cy="965822"/>
            </a:xfrm>
            <a:prstGeom prst="ellipse">
              <a:avLst/>
            </a:prstGeom>
            <a:effectLst>
              <a:reflection blurRad="6350" stA="52000" endA="300" endPos="2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1797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29" name="TextBox 28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3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29" name="TextBox 28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3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30" name="TextBox 29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2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30" name="TextBox 29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5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03224" y="5253463"/>
            <a:ext cx="9985543" cy="979564"/>
            <a:chOff x="1031765" y="2421791"/>
            <a:chExt cx="9985543" cy="979564"/>
          </a:xfrm>
        </p:grpSpPr>
        <p:sp>
          <p:nvSpPr>
            <p:cNvPr id="21" name="TextBox 20"/>
            <p:cNvSpPr txBox="1"/>
            <p:nvPr/>
          </p:nvSpPr>
          <p:spPr>
            <a:xfrm>
              <a:off x="1822162" y="2421791"/>
              <a:ext cx="9195146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Người chiếm được đất được tiếp tục xây tường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65" y="2631390"/>
              <a:ext cx="688856" cy="68879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3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515998" y="5242089"/>
            <a:ext cx="9159996" cy="979564"/>
            <a:chOff x="1314488" y="4145345"/>
            <a:chExt cx="9159996" cy="979564"/>
          </a:xfrm>
        </p:grpSpPr>
        <p:sp>
          <p:nvSpPr>
            <p:cNvPr id="18" name="TextBox 17"/>
            <p:cNvSpPr txBox="1"/>
            <p:nvPr/>
          </p:nvSpPr>
          <p:spPr>
            <a:xfrm>
              <a:off x="2104885" y="4145345"/>
              <a:ext cx="8369599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Một bức tường không được xây quá 15 giây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488" y="4354944"/>
              <a:ext cx="688797" cy="688797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6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444063" y="2613392"/>
            <a:ext cx="251062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smtClean="0">
                <a:solidFill>
                  <a:schemeClr val="bg1"/>
                </a:solidFill>
                <a:effectLst>
                  <a:reflection blurRad="6350" stA="55000" endA="300" endPos="25000" dir="5400000" sy="-100000" algn="bl" rotWithShape="0"/>
                </a:effectLst>
                <a:latin typeface="Agency FB" panose="020B0503020202020204" pitchFamily="34" charset="0"/>
              </a:rPr>
              <a:t>LineX</a:t>
            </a:r>
            <a:endParaRPr lang="en-US" sz="10000" b="1">
              <a:solidFill>
                <a:schemeClr val="bg1"/>
              </a:solidFill>
              <a:effectLst>
                <a:reflection blurRad="6350" stA="55000" endA="300" endPos="25000" dir="5400000" sy="-100000" algn="bl" rotWithShape="0"/>
              </a:effectLst>
              <a:latin typeface="Agency FB" panose="020B050302020202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6769808" y="2954329"/>
            <a:ext cx="978128" cy="9658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80" t="1763" r="9251" b="17620"/>
          <a:stretch/>
        </p:blipFill>
        <p:spPr>
          <a:xfrm rot="14400000">
            <a:off x="6769807" y="2946088"/>
            <a:ext cx="978128" cy="965822"/>
          </a:xfrm>
          <a:prstGeom prst="ellipse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4499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0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0588" y="1499175"/>
            <a:ext cx="10871468" cy="3154710"/>
            <a:chOff x="870588" y="1499175"/>
            <a:chExt cx="10871468" cy="3154710"/>
          </a:xfrm>
        </p:grpSpPr>
        <p:sp>
          <p:nvSpPr>
            <p:cNvPr id="6" name="TextBox 5"/>
            <p:cNvSpPr txBox="1"/>
            <p:nvPr/>
          </p:nvSpPr>
          <p:spPr>
            <a:xfrm>
              <a:off x="870588" y="1499175"/>
              <a:ext cx="220617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9900" smtClean="0">
                  <a:latin typeface="Baskerville Old Face" panose="02020602080505020303" pitchFamily="18" charset="0"/>
                </a:rPr>
                <a:t>”</a:t>
              </a:r>
              <a:endParaRPr lang="en-US" sz="19900">
                <a:latin typeface="Baskerville Old Face" panose="02020602080505020303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3157" y="2330542"/>
              <a:ext cx="10798899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      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Không phải xây dựng ứng dụng; xây dựng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nhóm</a:t>
              </a:r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có thể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tạo</a:t>
              </a:r>
              <a:r>
                <a:rPr lang="en-US" sz="44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ra</a:t>
              </a:r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ứng dụng</a:t>
              </a:r>
              <a:r>
                <a:rPr lang="en-US" sz="44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và ứng dụng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tốt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theo hướng phát triển ứng dụng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chuyên nghiệp</a:t>
              </a:r>
              <a:r>
                <a:rPr lang="en-US" sz="3600" b="1" smtClean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US" sz="3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7714" y="159657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tiêu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9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8">
            <a:extLst>
              <a:ext uri="{FF2B5EF4-FFF2-40B4-BE49-F238E27FC236}">
                <a16:creationId xmlns:a16="http://schemas.microsoft.com/office/drawing/2014/main" xmlns="" id="{FD61D001-3478-4122-8E10-8B8693E48D9B}"/>
              </a:ext>
            </a:extLst>
          </p:cNvPr>
          <p:cNvSpPr>
            <a:spLocks/>
          </p:cNvSpPr>
          <p:nvPr/>
        </p:nvSpPr>
        <p:spPr bwMode="auto">
          <a:xfrm>
            <a:off x="3786309" y="1961377"/>
            <a:ext cx="3931754" cy="4406293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3112892" y="3676418"/>
            <a:ext cx="1656722" cy="1656722"/>
            <a:chOff x="628650" y="3771900"/>
            <a:chExt cx="2267594" cy="2267594"/>
          </a:xfrm>
        </p:grpSpPr>
        <p:sp>
          <p:nvSpPr>
            <p:cNvPr id="87" name="Oval 86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B282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 dõi,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Bình luận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7714" y="159657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 tưởng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xmlns="" id="{5BBB8249-22FC-4CD3-9669-1130AEB866E9}"/>
              </a:ext>
            </a:extLst>
          </p:cNvPr>
          <p:cNvSpPr>
            <a:spLocks noEditPoints="1"/>
          </p:cNvSpPr>
          <p:nvPr/>
        </p:nvSpPr>
        <p:spPr bwMode="auto">
          <a:xfrm>
            <a:off x="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FA51B9A2-5BFD-4099-BF94-4B52CA9E7E29}"/>
              </a:ext>
            </a:extLst>
          </p:cNvPr>
          <p:cNvSpPr>
            <a:spLocks noEditPoints="1"/>
          </p:cNvSpPr>
          <p:nvPr/>
        </p:nvSpPr>
        <p:spPr bwMode="auto">
          <a:xfrm>
            <a:off x="304800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6812742" y="3688531"/>
            <a:ext cx="1848046" cy="1874606"/>
            <a:chOff x="628650" y="3771900"/>
            <a:chExt cx="2267594" cy="2267594"/>
          </a:xfrm>
        </p:grpSpPr>
        <p:sp>
          <p:nvSpPr>
            <p:cNvPr id="78" name="Oval 77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Login/Logout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(FB/G+)</a:t>
              </a:r>
              <a:endPara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333483" y="4533652"/>
            <a:ext cx="1079002" cy="1079002"/>
            <a:chOff x="628650" y="3771900"/>
            <a:chExt cx="2267594" cy="2267594"/>
          </a:xfrm>
        </p:grpSpPr>
        <p:sp>
          <p:nvSpPr>
            <p:cNvPr id="99" name="Oval 9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5112769" y="6611779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 Hùng Sang Trọng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2496541" y="2302174"/>
            <a:ext cx="1749860" cy="1749860"/>
            <a:chOff x="628650" y="3771900"/>
            <a:chExt cx="2267594" cy="2267594"/>
          </a:xfrm>
        </p:grpSpPr>
        <p:sp>
          <p:nvSpPr>
            <p:cNvPr id="81" name="Oval 8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đối kháng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539492" y="1681729"/>
            <a:ext cx="1388120" cy="1388120"/>
            <a:chOff x="628650" y="3771900"/>
            <a:chExt cx="2267594" cy="2267594"/>
          </a:xfrm>
        </p:grpSpPr>
        <p:sp>
          <p:nvSpPr>
            <p:cNvPr id="93" name="Oval 92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ECA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Bảng xếp hạng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525783" y="4498385"/>
            <a:ext cx="1079002" cy="1079002"/>
            <a:chOff x="628650" y="3771900"/>
            <a:chExt cx="2267594" cy="2267594"/>
          </a:xfrm>
        </p:grpSpPr>
        <p:sp>
          <p:nvSpPr>
            <p:cNvPr id="35" name="Oval 3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6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Quảng cáo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8347780" y="3539568"/>
            <a:ext cx="1216571" cy="1216571"/>
            <a:chOff x="628650" y="3771900"/>
            <a:chExt cx="2267594" cy="2267594"/>
          </a:xfrm>
        </p:grpSpPr>
        <p:sp>
          <p:nvSpPr>
            <p:cNvPr id="96" name="Oval 95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 Play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331284" y="2224544"/>
            <a:ext cx="1749860" cy="1749860"/>
            <a:chOff x="628650" y="3771900"/>
            <a:chExt cx="2267594" cy="2267594"/>
          </a:xfrm>
        </p:grpSpPr>
        <p:sp>
          <p:nvSpPr>
            <p:cNvPr id="84" name="Oval 83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076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902600" y="4045850"/>
              <a:ext cx="1719696" cy="1719696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 lúc chơi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368768" y="1470452"/>
            <a:ext cx="1656722" cy="1656722"/>
            <a:chOff x="628650" y="3771900"/>
            <a:chExt cx="2267594" cy="2267594"/>
          </a:xfrm>
        </p:grpSpPr>
        <p:sp>
          <p:nvSpPr>
            <p:cNvPr id="90" name="Oval 89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B2550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Offline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592772" y="896956"/>
            <a:ext cx="2267594" cy="2267594"/>
            <a:chOff x="628650" y="3771900"/>
            <a:chExt cx="2267594" cy="2267594"/>
          </a:xfrm>
        </p:grpSpPr>
        <p:sp>
          <p:nvSpPr>
            <p:cNvPr id="75" name="Oval 7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B9DAB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Game </a:t>
              </a:r>
              <a:r>
                <a:rPr lang="en-US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đơn </a:t>
              </a:r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giản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(LineXO)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085800" y="3558747"/>
            <a:ext cx="1216571" cy="1216571"/>
            <a:chOff x="628650" y="3771900"/>
            <a:chExt cx="2267594" cy="2267594"/>
          </a:xfrm>
        </p:grpSpPr>
        <p:sp>
          <p:nvSpPr>
            <p:cNvPr id="41" name="Oval 4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bí mật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3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7 0.02825 L -0.00026 0.00024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75 0.01064 L -4.375E-6 4.81481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49 0.03658 L -2.5E-6 -4.44444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15 0.02593 L 3.125E-6 -1.85185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09 -0.0544 L 2.91667E-6 -2.96296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74 -0.0169 L -3.54167E-6 1.11111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9 0.04074 L 4.375E-6 3.7037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-0.10834 L 0.00013 0.00023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83 -0.02824 L 4.79167E-6 -1.11111E-6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55 -0.05787 L 0.00039 0.00046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17 -0.07199 L 2.91667E-6 -4.81481E-6 " pathEditMode="relative" rAng="0" ptsTypes="AA">
                                      <p:cBhvr>
                                        <p:cTn id="10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79500"/>
            <a:ext cx="2679700" cy="535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1079500"/>
            <a:ext cx="2679700" cy="5359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50" y="1079500"/>
            <a:ext cx="2679700" cy="5359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079501"/>
            <a:ext cx="2679700" cy="535939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1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9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548" y="1448943"/>
            <a:ext cx="7920222" cy="39637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548" y="1448944"/>
            <a:ext cx="7912903" cy="39601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6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802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hệ thống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918923" y="976684"/>
            <a:ext cx="2274225" cy="2808460"/>
            <a:chOff x="4918923" y="976684"/>
            <a:chExt cx="2274225" cy="2808460"/>
          </a:xfrm>
        </p:grpSpPr>
        <p:pic>
          <p:nvPicPr>
            <p:cNvPr id="8" name="Graphic 24">
              <a:extLst>
                <a:ext uri="{FF2B5EF4-FFF2-40B4-BE49-F238E27FC236}">
                  <a16:creationId xmlns:a16="http://schemas.microsoft.com/office/drawing/2014/main" xmlns="" id="{F1580842-C439-496B-8FAE-CF7F7A581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918923" y="976684"/>
              <a:ext cx="2274225" cy="227422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130525" y="3323479"/>
              <a:ext cx="18510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DATABASE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44698" y="3844594"/>
            <a:ext cx="2274225" cy="2808459"/>
            <a:chOff x="2644698" y="4075426"/>
            <a:chExt cx="2274225" cy="2808459"/>
          </a:xfrm>
        </p:grpSpPr>
        <p:grpSp>
          <p:nvGrpSpPr>
            <p:cNvPr id="17" name="Group 16"/>
            <p:cNvGrpSpPr/>
            <p:nvPr/>
          </p:nvGrpSpPr>
          <p:grpSpPr>
            <a:xfrm>
              <a:off x="2644698" y="4075426"/>
              <a:ext cx="2274225" cy="2274225"/>
              <a:chOff x="1498599" y="4113874"/>
              <a:chExt cx="2274225" cy="2274225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1498599" y="4113874"/>
                <a:ext cx="2274225" cy="2274225"/>
              </a:xfrm>
              <a:prstGeom prst="ellipse">
                <a:avLst/>
              </a:prstGeom>
              <a:solidFill>
                <a:srgbClr val="5BBD2B"/>
              </a:solidFill>
              <a:ln>
                <a:solidFill>
                  <a:srgbClr val="5BB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8" name="Picture 4" descr="https://cdn2.iconfinder.com/data/icons/whcompare-servers-web-hosting/50/litespeed-web-server-256.png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4885" y="4496143"/>
                <a:ext cx="1509686" cy="15096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3059080" y="6422220"/>
              <a:ext cx="14454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SERVER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93148" y="3844594"/>
            <a:ext cx="2274225" cy="2808457"/>
            <a:chOff x="7193148" y="3844594"/>
            <a:chExt cx="2274225" cy="2808457"/>
          </a:xfrm>
        </p:grpSpPr>
        <p:grpSp>
          <p:nvGrpSpPr>
            <p:cNvPr id="21" name="Group 20"/>
            <p:cNvGrpSpPr/>
            <p:nvPr/>
          </p:nvGrpSpPr>
          <p:grpSpPr>
            <a:xfrm>
              <a:off x="7193148" y="3844594"/>
              <a:ext cx="2274225" cy="2808457"/>
              <a:chOff x="7193148" y="4075427"/>
              <a:chExt cx="2274225" cy="2808457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7193148" y="4075427"/>
                <a:ext cx="2274225" cy="2274225"/>
              </a:xfrm>
              <a:prstGeom prst="ellipse">
                <a:avLst/>
              </a:prstGeom>
              <a:solidFill>
                <a:srgbClr val="6D1CBA"/>
              </a:solidFill>
              <a:ln>
                <a:solidFill>
                  <a:srgbClr val="6D1C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18980" y="6422219"/>
                <a:ext cx="16225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ANDROID</a:t>
                </a:r>
                <a:endParaRPr lang="en-US" sz="24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Rounded Rectangle 25"/>
            <p:cNvSpPr/>
            <p:nvPr/>
          </p:nvSpPr>
          <p:spPr>
            <a:xfrm>
              <a:off x="7850761" y="4176842"/>
              <a:ext cx="958997" cy="1609725"/>
            </a:xfrm>
            <a:prstGeom prst="roundRect">
              <a:avLst>
                <a:gd name="adj" fmla="val 1468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00046" y="4410075"/>
              <a:ext cx="860425" cy="1095375"/>
            </a:xfrm>
            <a:prstGeom prst="rect">
              <a:avLst/>
            </a:prstGeom>
            <a:solidFill>
              <a:srgbClr val="4A8522"/>
            </a:solidFill>
            <a:ln>
              <a:solidFill>
                <a:srgbClr val="4A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8242945" y="5558696"/>
              <a:ext cx="174625" cy="174625"/>
            </a:xfrm>
            <a:prstGeom prst="ellipse">
              <a:avLst/>
            </a:prstGeom>
            <a:solidFill>
              <a:srgbClr val="CFD3D4"/>
            </a:solidFill>
            <a:ln>
              <a:solidFill>
                <a:srgbClr val="CF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85922" y="5601673"/>
              <a:ext cx="88670" cy="88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122727" y="4270599"/>
              <a:ext cx="408233" cy="45720"/>
              <a:chOff x="8158446" y="4270598"/>
              <a:chExt cx="408233" cy="45720"/>
            </a:xfrm>
          </p:grpSpPr>
          <p:sp>
            <p:nvSpPr>
              <p:cNvPr id="33" name="Rounded Rectangle 32"/>
              <p:cNvSpPr/>
              <p:nvPr/>
            </p:nvSpPr>
            <p:spPr>
              <a:xfrm flipV="1">
                <a:off x="8268460" y="4270599"/>
                <a:ext cx="298219" cy="45719"/>
              </a:xfrm>
              <a:prstGeom prst="roundRect">
                <a:avLst>
                  <a:gd name="adj" fmla="val 50000"/>
                </a:avLst>
              </a:prstGeom>
              <a:solidFill>
                <a:srgbClr val="B6BCBD"/>
              </a:solidFill>
              <a:ln>
                <a:solidFill>
                  <a:srgbClr val="B6B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flipV="1">
                <a:off x="8158446" y="4270598"/>
                <a:ext cx="45719" cy="45719"/>
              </a:xfrm>
              <a:prstGeom prst="roundRect">
                <a:avLst>
                  <a:gd name="adj" fmla="val 50000"/>
                </a:avLst>
              </a:prstGeom>
              <a:solidFill>
                <a:srgbClr val="B6BCBD"/>
              </a:solidFill>
              <a:ln>
                <a:solidFill>
                  <a:srgbClr val="B6B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7"/>
            <a:srcRect l="8964" t="8767" r="13806" b="20397"/>
            <a:stretch/>
          </p:blipFill>
          <p:spPr>
            <a:xfrm>
              <a:off x="8092132" y="4721174"/>
              <a:ext cx="476250" cy="476250"/>
            </a:xfrm>
            <a:prstGeom prst="rect">
              <a:avLst/>
            </a:prstGeom>
          </p:spPr>
        </p:pic>
      </p:grpSp>
      <p:pic>
        <p:nvPicPr>
          <p:cNvPr id="1032" name="Picture 8" descr="Image result for two way arrow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10922" r="34873" b="6170"/>
          <a:stretch/>
        </p:blipFill>
        <p:spPr bwMode="auto">
          <a:xfrm rot="13200000">
            <a:off x="3676220" y="1825944"/>
            <a:ext cx="619669" cy="19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Image result for two way arrow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10922" r="34873" b="6170"/>
          <a:stretch/>
        </p:blipFill>
        <p:spPr bwMode="auto">
          <a:xfrm rot="-2400000">
            <a:off x="7812893" y="1825943"/>
            <a:ext cx="619669" cy="19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5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985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ứng dụng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567543" y="1654294"/>
            <a:ext cx="2679891" cy="4335211"/>
            <a:chOff x="1567543" y="1654294"/>
            <a:chExt cx="2679891" cy="4335211"/>
          </a:xfrm>
        </p:grpSpPr>
        <p:pic>
          <p:nvPicPr>
            <p:cNvPr id="2" name="Picture 4" descr="Image result for robert cecil martin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66" r="8763"/>
            <a:stretch/>
          </p:blipFill>
          <p:spPr bwMode="auto">
            <a:xfrm>
              <a:off x="1567543" y="1654294"/>
              <a:ext cx="2679891" cy="36595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2054530" y="5527840"/>
              <a:ext cx="1705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Uncle Bob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332622" y="1210329"/>
            <a:ext cx="6306235" cy="4779176"/>
            <a:chOff x="5332622" y="1210329"/>
            <a:chExt cx="6306235" cy="4779176"/>
          </a:xfrm>
        </p:grpSpPr>
        <p:sp>
          <p:nvSpPr>
            <p:cNvPr id="38" name="Oval 37"/>
            <p:cNvSpPr/>
            <p:nvPr/>
          </p:nvSpPr>
          <p:spPr>
            <a:xfrm>
              <a:off x="6709784" y="1656842"/>
              <a:ext cx="3657600" cy="36576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166984" y="2114042"/>
              <a:ext cx="2743200" cy="2743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624184" y="2571242"/>
              <a:ext cx="1828800" cy="1828800"/>
            </a:xfrm>
            <a:prstGeom prst="ellipse">
              <a:avLst/>
            </a:prstGeom>
            <a:solidFill>
              <a:srgbClr val="D67C42"/>
            </a:solidFill>
            <a:ln>
              <a:solidFill>
                <a:srgbClr val="D67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8081384" y="3028442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217892" y="3331753"/>
              <a:ext cx="6335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84957" y="2645954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Usecase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54385" y="2188754"/>
              <a:ext cx="960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Presenter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352543" y="1731554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014309" y="4474228"/>
              <a:ext cx="1040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Repository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959807" y="4931428"/>
              <a:ext cx="1149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source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9255191" y="3482804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8833859" y="3485641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9719535" y="3482804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959807" y="1533640"/>
              <a:ext cx="0" cy="392430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7805159" y="1525416"/>
              <a:ext cx="0" cy="392430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397947" y="1210329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 flow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391400" y="3229418"/>
              <a:ext cx="12474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Dependency</a:t>
              </a:r>
            </a:p>
            <a:p>
              <a:pPr algn="ctr"/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rule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98994" y="5527840"/>
              <a:ext cx="2871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Clean architecture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439655" y="2548298"/>
              <a:ext cx="466802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440130" y="4388973"/>
              <a:ext cx="466802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5432046" y="5303424"/>
              <a:ext cx="312843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5332622" y="2206284"/>
              <a:ext cx="1426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Presentation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332622" y="4045472"/>
              <a:ext cx="936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Domain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332622" y="4963627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7951" y="1654294"/>
              <a:ext cx="3659433" cy="3667459"/>
            </a:xfrm>
            <a:prstGeom prst="ellipse">
              <a:avLst/>
            </a:prstGeom>
          </p:spPr>
        </p:pic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6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/>
          <p:cNvCxnSpPr/>
          <p:nvPr/>
        </p:nvCxnSpPr>
        <p:spPr>
          <a:xfrm flipV="1">
            <a:off x="7805159" y="1525416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959807" y="1533640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97947" y="12103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391400" y="3229418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</a:p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98994" y="5527840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Clean architecture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5439655" y="2548298"/>
            <a:ext cx="466802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440130" y="4388973"/>
            <a:ext cx="46680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432046" y="5303424"/>
            <a:ext cx="312843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32622" y="2206284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32622" y="4045472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32622" y="496362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6641" y="2619403"/>
            <a:ext cx="2751074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000" b="1" smtClean="0">
                <a:solidFill>
                  <a:srgbClr val="0070C0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Domain</a:t>
            </a:r>
            <a:endParaRPr lang="en-US" sz="8000" b="1">
              <a:solidFill>
                <a:srgbClr val="0070C0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784" y="1656842"/>
            <a:ext cx="3657600" cy="3657600"/>
          </a:xfrm>
          <a:prstGeom prst="ellipse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9784" y="1656842"/>
            <a:ext cx="3657600" cy="3657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909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26308" y="4629752"/>
            <a:ext cx="2162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Chơi với máy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62503" y="462975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Chơi với người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Káº¿t quáº£ hÃ¬nh áº£nh cho ai vs huma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5ABDBD"/>
              </a:clrFrom>
              <a:clrTo>
                <a:srgbClr val="5ABDBD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98" y="2011738"/>
            <a:ext cx="4238193" cy="258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5ABDBD"/>
              </a:clrFrom>
              <a:clrTo>
                <a:srgbClr val="5ABDBD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67460" y="2011737"/>
            <a:ext cx="4238193" cy="25868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5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818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Chơi với máy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660072" y="2618507"/>
            <a:ext cx="6926600" cy="3816149"/>
            <a:chOff x="4548725" y="1290320"/>
            <a:chExt cx="7310192" cy="4262927"/>
          </a:xfrm>
        </p:grpSpPr>
        <p:pic>
          <p:nvPicPr>
            <p:cNvPr id="1028" name="Picture 4" descr="https://upload.wikimedia.org/wikipedia/commons/thumb/9/91/AB_pruning.svg/1920px-AB_pruning.sv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8725" y="1290320"/>
              <a:ext cx="7310192" cy="370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742523" y="5091582"/>
              <a:ext cx="2922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Alpha-Beta Search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68891" y="1189027"/>
            <a:ext cx="660474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Độ sâu tìm kiếm: 3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Thời gian tối thiểu giữa hai nước đi: 0.5 giây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4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199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Chơi với người</a:t>
            </a:r>
            <a:endParaRPr lang="en-US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8" name="Diagram 37"/>
          <p:cNvGraphicFramePr/>
          <p:nvPr>
            <p:extLst>
              <p:ext uri="{D42A27DB-BD31-4B8C-83A1-F6EECF244321}">
                <p14:modId xmlns:p14="http://schemas.microsoft.com/office/powerpoint/2010/main" val="2871918829"/>
              </p:ext>
            </p:extLst>
          </p:nvPr>
        </p:nvGraphicFramePr>
        <p:xfrm>
          <a:off x="5477159" y="1696057"/>
          <a:ext cx="6096000" cy="37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9" name="Rectangle 48"/>
          <p:cNvSpPr/>
          <p:nvPr/>
        </p:nvSpPr>
        <p:spPr>
          <a:xfrm>
            <a:off x="1673853" y="1978186"/>
            <a:ext cx="2032174" cy="8497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7964" y="4051296"/>
            <a:ext cx="2032174" cy="8497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927923" y="4051295"/>
            <a:ext cx="2032174" cy="8497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Board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Elbow Connector 52"/>
          <p:cNvCxnSpPr>
            <a:stCxn id="49" idx="2"/>
            <a:endCxn id="50" idx="0"/>
          </p:cNvCxnSpPr>
          <p:nvPr/>
        </p:nvCxnSpPr>
        <p:spPr>
          <a:xfrm rot="5400000">
            <a:off x="1560314" y="2921669"/>
            <a:ext cx="1223365" cy="103588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49" idx="2"/>
            <a:endCxn id="51" idx="0"/>
          </p:cNvCxnSpPr>
          <p:nvPr/>
        </p:nvCxnSpPr>
        <p:spPr>
          <a:xfrm rot="16200000" flipH="1">
            <a:off x="2705293" y="2812578"/>
            <a:ext cx="1223364" cy="125407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5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76641" y="2619403"/>
            <a:ext cx="1765227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000" b="1" smtClean="0">
                <a:solidFill>
                  <a:srgbClr val="0070C0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Data</a:t>
            </a:r>
            <a:endParaRPr lang="en-US" sz="8000" b="1">
              <a:solidFill>
                <a:srgbClr val="0070C0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7805159" y="1525416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959807" y="1533640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97947" y="12103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391400" y="3229418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</a:p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98994" y="5527840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Clean architecture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439655" y="2548298"/>
            <a:ext cx="466802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440130" y="4388973"/>
            <a:ext cx="466802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32046" y="5303424"/>
            <a:ext cx="312843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332622" y="2206284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32622" y="4045472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32622" y="496362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784" y="1656842"/>
            <a:ext cx="3657600" cy="3657600"/>
          </a:xfrm>
          <a:prstGeom prst="ellipse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9784" y="1656842"/>
            <a:ext cx="3657599" cy="3657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4760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236784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 err="1">
                <a:solidFill>
                  <a:srgbClr val="0070C0"/>
                </a:solidFill>
                <a:latin typeface="Arial"/>
                <a:cs typeface="Arial"/>
              </a:rPr>
              <a:t>Các</a:t>
            </a:r>
            <a:r>
              <a:rPr lang="en-US" sz="3200" b="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Arial"/>
                <a:cs typeface="Arial"/>
              </a:rPr>
              <a:t>loại</a:t>
            </a:r>
            <a:r>
              <a:rPr lang="en-US" sz="3200" b="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Arial"/>
                <a:cs typeface="Arial"/>
              </a:rPr>
              <a:t>lưu</a:t>
            </a:r>
            <a:r>
              <a:rPr lang="en-US" sz="3200" b="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Arial"/>
                <a:cs typeface="Arial"/>
              </a:rPr>
              <a:t>trữ</a:t>
            </a:r>
            <a:endParaRPr lang="en-US" sz="3200" b="1" dirty="0" err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="" xmlns:a16="http://schemas.microsoft.com/office/drawing/2014/main" id="{84BC0426-BCC9-4A35-A01E-00BA8E7B9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91" y="1590675"/>
            <a:ext cx="3495675" cy="41148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="" xmlns:a16="http://schemas.microsoft.com/office/drawing/2014/main" id="{5F22713F-4CD1-4644-AE2D-8E78791EE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013" y="1533525"/>
            <a:ext cx="3648075" cy="4171950"/>
          </a:xfrm>
          <a:prstGeom prst="rect">
            <a:avLst/>
          </a:prstGeom>
        </p:spPr>
      </p:pic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="" xmlns:a16="http://schemas.microsoft.com/office/drawing/2014/main" id="{240C7377-1FCB-4713-8FE5-444145B05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352" y="1590675"/>
            <a:ext cx="3495675" cy="4114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2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543133" y="1671115"/>
            <a:ext cx="7126514" cy="3447729"/>
            <a:chOff x="2543133" y="1671115"/>
            <a:chExt cx="7126514" cy="3447729"/>
          </a:xfrm>
        </p:grpSpPr>
        <p:pic>
          <p:nvPicPr>
            <p:cNvPr id="2" name="Picture 2" descr="A group of people playing football on a field&#10;&#10;Description generated with very high confidence">
              <a:extLst>
                <a:ext uri="{FF2B5EF4-FFF2-40B4-BE49-F238E27FC236}">
                  <a16:creationId xmlns="" xmlns:a16="http://schemas.microsoft.com/office/drawing/2014/main" id="{93C7779F-5930-45DB-A837-218C86878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691925" y="1811342"/>
              <a:ext cx="6502399" cy="3167274"/>
            </a:xfrm>
            <a:prstGeom prst="rect">
              <a:avLst/>
            </a:prstGeom>
          </p:spPr>
        </p:pic>
        <p:pic>
          <p:nvPicPr>
            <p:cNvPr id="6" name="Picture 7" descr="A close up of a device&#10;&#10;Description generated with high confidence">
              <a:extLst>
                <a:ext uri="{FF2B5EF4-FFF2-40B4-BE49-F238E27FC236}">
                  <a16:creationId xmlns="" xmlns:a16="http://schemas.microsoft.com/office/drawing/2014/main" id="{F345D137-4E75-4FD9-AF3C-BBD45C253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43133" y="1671115"/>
              <a:ext cx="7126514" cy="3447729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17714" y="159657"/>
            <a:ext cx="1414170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2C5EC3C6-2743-4996-86C3-5B3B7192B691}"/>
              </a:ext>
            </a:extLst>
          </p:cNvPr>
          <p:cNvSpPr/>
          <p:nvPr/>
        </p:nvSpPr>
        <p:spPr>
          <a:xfrm>
            <a:off x="1469736" y="5385329"/>
            <a:ext cx="9324108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2400" err="1">
                <a:latin typeface="Arial"/>
                <a:cs typeface="Arial"/>
              </a:rPr>
              <a:t>Cache</a:t>
            </a:r>
            <a:r>
              <a:rPr lang="vi-VN" sz="2400">
                <a:latin typeface="Arial"/>
                <a:cs typeface="Arial"/>
              </a:rPr>
              <a:t> </a:t>
            </a:r>
            <a:r>
              <a:rPr lang="en-US" sz="2400" smtClean="0">
                <a:latin typeface="Arial"/>
                <a:cs typeface="Arial"/>
              </a:rPr>
              <a:t>giúp nhận biết </a:t>
            </a:r>
            <a:r>
              <a:rPr lang="vi-VN" sz="2400" b="1" smtClean="0">
                <a:latin typeface="Arial"/>
                <a:cs typeface="Arial"/>
              </a:rPr>
              <a:t>lần </a:t>
            </a:r>
            <a:r>
              <a:rPr lang="vi-VN" sz="2400" b="1" dirty="0" err="1">
                <a:latin typeface="Arial"/>
                <a:cs typeface="Arial"/>
              </a:rPr>
              <a:t>đầu</a:t>
            </a:r>
            <a:r>
              <a:rPr lang="vi-VN" sz="2400" b="1" dirty="0">
                <a:latin typeface="Arial"/>
                <a:cs typeface="Arial"/>
              </a:rPr>
              <a:t> </a:t>
            </a:r>
            <a:r>
              <a:rPr lang="vi-VN" sz="2400" b="1" dirty="0" err="1">
                <a:latin typeface="Arial"/>
                <a:cs typeface="Arial"/>
              </a:rPr>
              <a:t>sử</a:t>
            </a:r>
            <a:r>
              <a:rPr lang="vi-VN" sz="2400" b="1" dirty="0">
                <a:latin typeface="Arial"/>
                <a:cs typeface="Arial"/>
              </a:rPr>
              <a:t> </a:t>
            </a:r>
            <a:r>
              <a:rPr lang="vi-VN" sz="2400" b="1" dirty="0" err="1">
                <a:latin typeface="Arial"/>
                <a:cs typeface="Arial"/>
              </a:rPr>
              <a:t>dụng</a:t>
            </a:r>
            <a:r>
              <a:rPr lang="vi-VN" sz="2400" b="1" dirty="0">
                <a:latin typeface="Arial"/>
                <a:cs typeface="Arial"/>
              </a:rPr>
              <a:t> </a:t>
            </a:r>
            <a:r>
              <a:rPr lang="vi-VN" sz="2400" b="1" err="1">
                <a:latin typeface="Arial"/>
                <a:cs typeface="Arial"/>
              </a:rPr>
              <a:t>app</a:t>
            </a:r>
            <a:r>
              <a:rPr lang="vi-VN" sz="2400">
                <a:latin typeface="Arial"/>
                <a:cs typeface="Arial"/>
              </a:rPr>
              <a:t> </a:t>
            </a:r>
            <a:r>
              <a:rPr lang="vi-VN" sz="2400" smtClean="0">
                <a:latin typeface="Arial"/>
                <a:cs typeface="Arial"/>
              </a:rPr>
              <a:t>và </a:t>
            </a:r>
            <a:r>
              <a:rPr lang="vi-VN" sz="2400" dirty="0" err="1">
                <a:latin typeface="Arial"/>
                <a:cs typeface="Arial"/>
              </a:rPr>
              <a:t>hiển</a:t>
            </a:r>
            <a:r>
              <a:rPr lang="vi-VN" sz="2400" dirty="0">
                <a:latin typeface="Arial"/>
                <a:cs typeface="Arial"/>
              </a:rPr>
              <a:t> </a:t>
            </a:r>
            <a:r>
              <a:rPr lang="vi-VN" sz="2400" dirty="0" err="1">
                <a:latin typeface="Arial"/>
                <a:cs typeface="Arial"/>
              </a:rPr>
              <a:t>thị</a:t>
            </a:r>
            <a:r>
              <a:rPr lang="vi-VN" sz="2400" dirty="0">
                <a:latin typeface="Arial"/>
                <a:cs typeface="Arial"/>
              </a:rPr>
              <a:t> </a:t>
            </a:r>
            <a:r>
              <a:rPr lang="vi-VN" sz="2400" b="1" dirty="0" err="1">
                <a:latin typeface="Arial"/>
                <a:cs typeface="Arial"/>
              </a:rPr>
              <a:t>hướng</a:t>
            </a:r>
            <a:r>
              <a:rPr lang="vi-VN" sz="2400" b="1" dirty="0">
                <a:latin typeface="Arial"/>
                <a:cs typeface="Arial"/>
              </a:rPr>
              <a:t> </a:t>
            </a:r>
            <a:r>
              <a:rPr lang="vi-VN" sz="2400" b="1" dirty="0" err="1">
                <a:latin typeface="Arial"/>
                <a:cs typeface="Arial"/>
              </a:rPr>
              <a:t>dẫn</a:t>
            </a:r>
            <a:endParaRPr lang="vi-VN" sz="24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9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611108" y="744432"/>
            <a:ext cx="2589443" cy="5200733"/>
            <a:chOff x="4535257" y="744432"/>
            <a:chExt cx="2589443" cy="5200733"/>
          </a:xfrm>
        </p:grpSpPr>
        <p:pic>
          <p:nvPicPr>
            <p:cNvPr id="1026" name="Picture 2" descr="https://b-f18-zpg.zdn.vn/5051079704593544236/a9513997e74602185b57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281" y="843423"/>
              <a:ext cx="2385169" cy="477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7" descr="A close up of a device&#10;&#10;Description generated with high confidence">
              <a:extLst>
                <a:ext uri="{FF2B5EF4-FFF2-40B4-BE49-F238E27FC236}">
                  <a16:creationId xmlns="" xmlns:a16="http://schemas.microsoft.com/office/drawing/2014/main" id="{FA0DC66F-B0C5-4AE0-B44F-CD76A86CA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6200000" flipH="1">
              <a:off x="3229612" y="2050077"/>
              <a:ext cx="5200733" cy="2589443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17714" y="159657"/>
            <a:ext cx="1414170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2C5EC3C6-2743-4996-86C3-5B3B7192B691}"/>
              </a:ext>
            </a:extLst>
          </p:cNvPr>
          <p:cNvSpPr/>
          <p:nvPr/>
        </p:nvSpPr>
        <p:spPr>
          <a:xfrm>
            <a:off x="2606911" y="6047672"/>
            <a:ext cx="6597838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400" dirty="0" err="1">
                <a:latin typeface="Arial"/>
                <a:cs typeface="Arial"/>
              </a:rPr>
              <a:t>Cache</a:t>
            </a:r>
            <a:r>
              <a:rPr lang="vi-VN" sz="2400" dirty="0">
                <a:latin typeface="Arial"/>
                <a:cs typeface="Arial"/>
              </a:rPr>
              <a:t> lưu thông </a:t>
            </a:r>
            <a:r>
              <a:rPr lang="vi-VN" sz="2400">
                <a:latin typeface="Arial"/>
                <a:cs typeface="Arial"/>
              </a:rPr>
              <a:t>tin </a:t>
            </a:r>
            <a:r>
              <a:rPr lang="vi-VN" sz="2400" smtClean="0">
                <a:latin typeface="Arial"/>
                <a:cs typeface="Arial"/>
              </a:rPr>
              <a:t>User</a:t>
            </a:r>
            <a:r>
              <a:rPr lang="en-US" sz="2400" smtClean="0">
                <a:latin typeface="Arial"/>
                <a:cs typeface="Arial"/>
              </a:rPr>
              <a:t> </a:t>
            </a:r>
            <a:r>
              <a:rPr lang="vi-VN" sz="2400" smtClean="0">
                <a:latin typeface="Arial"/>
                <a:cs typeface="Arial"/>
              </a:rPr>
              <a:t>để </a:t>
            </a:r>
            <a:r>
              <a:rPr lang="vi-VN" sz="2400" dirty="0" err="1">
                <a:latin typeface="Arial"/>
                <a:cs typeface="Arial"/>
              </a:rPr>
              <a:t>hiển</a:t>
            </a:r>
            <a:r>
              <a:rPr lang="vi-VN" sz="2400" dirty="0">
                <a:latin typeface="Arial"/>
                <a:cs typeface="Arial"/>
              </a:rPr>
              <a:t> </a:t>
            </a:r>
            <a:r>
              <a:rPr lang="vi-VN" sz="2400" dirty="0" err="1">
                <a:latin typeface="Arial"/>
                <a:cs typeface="Arial"/>
              </a:rPr>
              <a:t>thị</a:t>
            </a:r>
            <a:r>
              <a:rPr lang="vi-VN" sz="2400" dirty="0">
                <a:latin typeface="Arial"/>
                <a:cs typeface="Arial"/>
              </a:rPr>
              <a:t> khi </a:t>
            </a:r>
            <a:r>
              <a:rPr lang="vi-VN" sz="2400" b="1" dirty="0" err="1">
                <a:latin typeface="Arial"/>
                <a:cs typeface="Arial"/>
              </a:rPr>
              <a:t>offline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1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414170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2C5EC3C6-2743-4996-86C3-5B3B7192B691}"/>
              </a:ext>
            </a:extLst>
          </p:cNvPr>
          <p:cNvSpPr/>
          <p:nvPr/>
        </p:nvSpPr>
        <p:spPr>
          <a:xfrm>
            <a:off x="716970" y="4267978"/>
            <a:ext cx="10878129" cy="1938992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400" b="1">
                <a:latin typeface="Arial"/>
                <a:cs typeface="Arial"/>
              </a:rPr>
              <a:t>SharedPreferences</a:t>
            </a:r>
          </a:p>
          <a:p>
            <a:endParaRPr lang="vi-VN" sz="2400" b="1" dirty="0"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vi-VN" sz="2400">
                <a:latin typeface="Arial"/>
                <a:cs typeface="Arial"/>
              </a:rPr>
              <a:t>Lưu trữ dữ liệu dạng &lt;key, value&gt;</a:t>
            </a:r>
          </a:p>
          <a:p>
            <a:pPr marL="457200" indent="-457200">
              <a:buFont typeface="Arial"/>
              <a:buChar char="•"/>
            </a:pPr>
            <a:r>
              <a:rPr lang="vi-VN" sz="2400">
                <a:latin typeface="Arial"/>
                <a:cs typeface="Arial"/>
              </a:rPr>
              <a:t>Thao tác qua các phương thức </a:t>
            </a:r>
            <a:r>
              <a:rPr lang="vi-VN" sz="2400" b="1" i="1">
                <a:latin typeface="Arial"/>
                <a:cs typeface="Arial"/>
              </a:rPr>
              <a:t>get</a:t>
            </a:r>
            <a:r>
              <a:rPr lang="vi-VN" sz="2400">
                <a:latin typeface="Arial"/>
                <a:cs typeface="Arial"/>
              </a:rPr>
              <a:t> từ Container </a:t>
            </a:r>
            <a:r>
              <a:rPr lang="en-US" sz="2400" smtClean="0">
                <a:latin typeface="Arial"/>
                <a:cs typeface="Arial"/>
              </a:rPr>
              <a:t>v</a:t>
            </a:r>
            <a:r>
              <a:rPr lang="vi-VN" sz="2400" smtClean="0">
                <a:latin typeface="Arial"/>
                <a:cs typeface="Arial"/>
              </a:rPr>
              <a:t>à</a:t>
            </a:r>
            <a:r>
              <a:rPr lang="vi-VN" sz="2400" b="1" i="1" smtClean="0">
                <a:latin typeface="Arial"/>
                <a:cs typeface="Arial"/>
              </a:rPr>
              <a:t> </a:t>
            </a:r>
            <a:r>
              <a:rPr lang="vi-VN" sz="2400" b="1" i="1">
                <a:latin typeface="Arial"/>
                <a:cs typeface="Arial"/>
              </a:rPr>
              <a:t>put</a:t>
            </a:r>
            <a:r>
              <a:rPr lang="vi-VN" sz="2400">
                <a:latin typeface="Arial"/>
                <a:cs typeface="Arial"/>
              </a:rPr>
              <a:t> thông qua Editor (putString, getLong, ...)</a:t>
            </a:r>
            <a:endParaRPr lang="vi-VN" sz="2400">
              <a:latin typeface="Arial"/>
              <a:cs typeface="Arial" panose="020B0604020202020204" pitchFamily="34" charset="0"/>
            </a:endParaRP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9ADDAA4F-FD35-47C8-888A-2480A1137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221314"/>
            <a:ext cx="7031691" cy="245548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3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8644" y="1228413"/>
            <a:ext cx="8494712" cy="27572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180209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Arial"/>
                <a:cs typeface="Arial"/>
              </a:rPr>
              <a:t>Network</a:t>
            </a:r>
            <a:endParaRPr lang="en-US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C21AC12-AC0C-488E-8643-0DF573AD6C5E}"/>
              </a:ext>
            </a:extLst>
          </p:cNvPr>
          <p:cNvSpPr/>
          <p:nvPr/>
        </p:nvSpPr>
        <p:spPr>
          <a:xfrm>
            <a:off x="716970" y="4267978"/>
            <a:ext cx="7073900" cy="1938992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400" b="1">
                <a:latin typeface="Arial"/>
                <a:cs typeface="Arial"/>
              </a:rPr>
              <a:t>Firebase</a:t>
            </a:r>
            <a:endParaRPr lang="vi-VN" sz="2400" b="1" dirty="0">
              <a:latin typeface="Arial"/>
              <a:cs typeface="Arial"/>
            </a:endParaRPr>
          </a:p>
          <a:p>
            <a:endParaRPr lang="vi-VN" sz="2400" b="1" dirty="0"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vi-VN" sz="2400">
                <a:latin typeface="Arial"/>
                <a:cs typeface="Arial"/>
              </a:rPr>
              <a:t>Lưu trữ dữ liệu dạng &lt;key, value&gt;</a:t>
            </a:r>
          </a:p>
          <a:p>
            <a:pPr marL="457200" indent="-457200">
              <a:buFont typeface="Arial"/>
              <a:buChar char="•"/>
            </a:pPr>
            <a:r>
              <a:rPr lang="vi-VN" sz="2400" smtClean="0">
                <a:latin typeface="Arial"/>
                <a:cs typeface="Arial"/>
              </a:rPr>
              <a:t>Đi đến một node với </a:t>
            </a:r>
            <a:r>
              <a:rPr lang="vi-VN" sz="2400" b="1" i="1" smtClean="0">
                <a:latin typeface="Arial"/>
                <a:cs typeface="Arial"/>
              </a:rPr>
              <a:t>getReference()</a:t>
            </a:r>
            <a:r>
              <a:rPr lang="vi-VN" sz="2400" smtClean="0">
                <a:latin typeface="Arial"/>
                <a:cs typeface="Arial"/>
              </a:rPr>
              <a:t> và </a:t>
            </a:r>
            <a:r>
              <a:rPr lang="vi-VN" sz="2400" b="1" i="1" smtClean="0">
                <a:latin typeface="Arial"/>
                <a:cs typeface="Arial"/>
              </a:rPr>
              <a:t>child()</a:t>
            </a:r>
          </a:p>
          <a:p>
            <a:pPr marL="457200" indent="-457200">
              <a:buFont typeface="Arial"/>
              <a:buChar char="•"/>
            </a:pPr>
            <a:r>
              <a:rPr lang="vi-VN" sz="2400" smtClean="0">
                <a:latin typeface="Arial"/>
                <a:cs typeface="Arial"/>
              </a:rPr>
              <a:t>Lưu </a:t>
            </a:r>
            <a:r>
              <a:rPr lang="vi-VN" sz="2400">
                <a:latin typeface="Arial"/>
                <a:cs typeface="Arial"/>
              </a:rPr>
              <a:t>dữ liệu với </a:t>
            </a:r>
            <a:r>
              <a:rPr lang="vi-VN" sz="2400" b="1" i="1">
                <a:latin typeface="Arial"/>
                <a:cs typeface="Arial"/>
              </a:rPr>
              <a:t>setValue</a:t>
            </a:r>
            <a:r>
              <a:rPr lang="vi-VN" sz="2400" b="1" i="1" smtClean="0">
                <a:latin typeface="Arial"/>
                <a:cs typeface="Arial"/>
              </a:rPr>
              <a:t>()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C21AC12-AC0C-488E-8643-0DF573AD6C5E}"/>
              </a:ext>
            </a:extLst>
          </p:cNvPr>
          <p:cNvSpPr/>
          <p:nvPr/>
        </p:nvSpPr>
        <p:spPr>
          <a:xfrm>
            <a:off x="716970" y="4267978"/>
            <a:ext cx="9358086" cy="2308324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400" b="1">
                <a:latin typeface="Arial"/>
                <a:cs typeface="Arial"/>
              </a:rPr>
              <a:t>Firebase</a:t>
            </a:r>
            <a:endParaRPr lang="vi-VN" sz="2400" b="1" dirty="0">
              <a:latin typeface="Arial"/>
              <a:cs typeface="Arial"/>
            </a:endParaRPr>
          </a:p>
          <a:p>
            <a:endParaRPr lang="vi-VN" sz="2400" b="1" dirty="0"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vi-VN" sz="2400">
                <a:latin typeface="Arial"/>
                <a:cs typeface="Arial"/>
              </a:rPr>
              <a:t>Lấy dữ liệu </a:t>
            </a:r>
            <a:r>
              <a:rPr lang="en-US" sz="2400" smtClean="0">
                <a:latin typeface="Arial"/>
                <a:cs typeface="Arial"/>
              </a:rPr>
              <a:t>và lắng nghe sự thay đổi của dữ liệu theo ba cách</a:t>
            </a:r>
            <a:r>
              <a:rPr lang="vi-VN" sz="2400" smtClean="0">
                <a:latin typeface="Arial"/>
                <a:cs typeface="Arial"/>
              </a:rPr>
              <a:t>:</a:t>
            </a:r>
            <a:endParaRPr lang="vi-VN" sz="2400" b="1" i="1" dirty="0">
              <a:latin typeface="Arial"/>
              <a:cs typeface="Arial"/>
            </a:endParaRPr>
          </a:p>
          <a:p>
            <a:pPr marL="914400" lvl="1" indent="-457200">
              <a:buFont typeface="Arial" panose="020B0604020202020204" pitchFamily="34" charset="0"/>
              <a:buChar char="‒"/>
            </a:pPr>
            <a:r>
              <a:rPr lang="vi-VN" sz="2400" b="1" i="1">
                <a:latin typeface="Arial"/>
                <a:ea typeface="+mn-lt"/>
                <a:cs typeface="Arial"/>
              </a:rPr>
              <a:t>addValueEventListener()</a:t>
            </a:r>
          </a:p>
          <a:p>
            <a:pPr marL="914400" lvl="1" indent="-457200">
              <a:buFont typeface="Arial" panose="020B0604020202020204" pitchFamily="34" charset="0"/>
              <a:buChar char="‒"/>
            </a:pPr>
            <a:r>
              <a:rPr lang="vi-VN" sz="2400" b="1" i="1" smtClean="0">
                <a:latin typeface="Arial"/>
                <a:ea typeface="+mn-lt"/>
                <a:cs typeface="Arial"/>
              </a:rPr>
              <a:t>addListenerForSingleValueEvent</a:t>
            </a:r>
            <a:r>
              <a:rPr lang="vi-VN" sz="2400" b="1" i="1">
                <a:latin typeface="Arial"/>
                <a:ea typeface="+mn-lt"/>
                <a:cs typeface="Arial"/>
              </a:rPr>
              <a:t>()</a:t>
            </a:r>
          </a:p>
          <a:p>
            <a:pPr marL="914400" lvl="1" indent="-457200">
              <a:buFont typeface="Arial" panose="020B0604020202020204" pitchFamily="34" charset="0"/>
              <a:buChar char="‒"/>
            </a:pPr>
            <a:r>
              <a:rPr lang="vi-VN" sz="2400" b="1" i="1">
                <a:latin typeface="Arial"/>
                <a:ea typeface="+mn-lt"/>
                <a:cs typeface="Arial"/>
              </a:rPr>
              <a:t>addChildEventListener</a:t>
            </a:r>
            <a:r>
              <a:rPr lang="vi-VN" sz="2400" b="1" i="1" smtClean="0">
                <a:latin typeface="Arial"/>
                <a:ea typeface="+mn-lt"/>
                <a:cs typeface="Arial"/>
              </a:rPr>
              <a:t>()</a:t>
            </a:r>
            <a:endParaRPr lang="vi-VN" sz="2400" b="1" i="1">
              <a:latin typeface="Arial"/>
              <a:ea typeface="+mn-lt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714" y="159657"/>
            <a:ext cx="180209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Arial"/>
                <a:cs typeface="Arial"/>
              </a:rPr>
              <a:t>Network</a:t>
            </a:r>
            <a:endParaRPr lang="en-US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8644" y="1228413"/>
            <a:ext cx="8494712" cy="2757273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1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6641" y="2619403"/>
            <a:ext cx="4677884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000" b="1" smtClean="0">
                <a:solidFill>
                  <a:srgbClr val="0070C0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Presentation</a:t>
            </a:r>
            <a:endParaRPr lang="en-US" sz="8000" b="1">
              <a:solidFill>
                <a:srgbClr val="0070C0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7805159" y="1525416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959807" y="1533640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397947" y="12103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391400" y="3229418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</a:p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98994" y="5527840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Clean architecture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5439655" y="2548298"/>
            <a:ext cx="46680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40130" y="4388973"/>
            <a:ext cx="466802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432046" y="5303424"/>
            <a:ext cx="312843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32622" y="2206284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32622" y="4045472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332622" y="496362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784" y="1656842"/>
            <a:ext cx="3657600" cy="3657600"/>
          </a:xfrm>
          <a:prstGeom prst="ellipse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9784" y="1663019"/>
            <a:ext cx="3657600" cy="36464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3279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714" y="159657"/>
            <a:ext cx="3098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hình MVVM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3591" y="5228580"/>
            <a:ext cx="10629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>
                <a:latin typeface="Arial" panose="020B0604020202020204" pitchFamily="34" charset="0"/>
                <a:cs typeface="Arial" panose="020B0604020202020204" pitchFamily="34" charset="0"/>
              </a:rPr>
              <a:t>MVVM</a:t>
            </a: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là </a:t>
            </a:r>
            <a:r>
              <a:rPr lang="vi-VN" sz="2400" smtClean="0">
                <a:latin typeface="Arial" panose="020B0604020202020204" pitchFamily="34" charset="0"/>
                <a:cs typeface="Arial" panose="020B0604020202020204" pitchFamily="34" charset="0"/>
              </a:rPr>
              <a:t>kiến </a:t>
            </a: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trúc giúp tăng cường phân tách mối </a:t>
            </a:r>
            <a:r>
              <a:rPr lang="en-US" sz="2400" smtClean="0">
                <a:latin typeface="Arial" pitchFamily="34" charset="0"/>
                <a:cs typeface="Arial" pitchFamily="34" charset="0"/>
              </a:rPr>
              <a:t>liên quan giữa tầng giao diện người dùng với tầng xử lý business logic.</a:t>
            </a:r>
            <a:endParaRPr lang="en-US" sz="24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826" y="1439777"/>
            <a:ext cx="7816438" cy="290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51915" y="4339794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MVVM architecture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6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714" y="159657"/>
            <a:ext cx="2710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Binding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234309" y="1566511"/>
            <a:ext cx="2625840" cy="1671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381947" y="1718912"/>
            <a:ext cx="2336193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>
                <a:solidFill>
                  <a:schemeClr val="tx1"/>
                </a:solidFill>
              </a:rPr>
              <a:t>|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Enter your code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633619" y="2177437"/>
            <a:ext cx="1084521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OK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90853" y="2177437"/>
            <a:ext cx="1069986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CANCEL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793607" y="5317739"/>
            <a:ext cx="798770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action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679629" y="6157078"/>
            <a:ext cx="798770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ok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79683" y="6157078"/>
            <a:ext cx="798770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cancel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001161" y="5314127"/>
            <a:ext cx="798770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code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843496" y="4470100"/>
            <a:ext cx="798770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root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6" name="Straight Arrow Connector 35"/>
          <p:cNvCxnSpPr>
            <a:stCxn id="34" idx="2"/>
            <a:endCxn id="33" idx="0"/>
          </p:cNvCxnSpPr>
          <p:nvPr/>
        </p:nvCxnSpPr>
        <p:spPr>
          <a:xfrm flipH="1">
            <a:off x="7400546" y="4773180"/>
            <a:ext cx="842335" cy="54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2"/>
            <a:endCxn id="26" idx="0"/>
          </p:cNvCxnSpPr>
          <p:nvPr/>
        </p:nvCxnSpPr>
        <p:spPr>
          <a:xfrm>
            <a:off x="8242881" y="4773180"/>
            <a:ext cx="950111" cy="544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2"/>
            <a:endCxn id="32" idx="0"/>
          </p:cNvCxnSpPr>
          <p:nvPr/>
        </p:nvCxnSpPr>
        <p:spPr>
          <a:xfrm flipH="1">
            <a:off x="8279068" y="5620819"/>
            <a:ext cx="913924" cy="536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6" idx="2"/>
            <a:endCxn id="31" idx="0"/>
          </p:cNvCxnSpPr>
          <p:nvPr/>
        </p:nvCxnSpPr>
        <p:spPr>
          <a:xfrm>
            <a:off x="9192992" y="5620819"/>
            <a:ext cx="886022" cy="536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1"/>
          <p:cNvSpPr>
            <a:spLocks noChangeArrowheads="1"/>
          </p:cNvSpPr>
          <p:nvPr/>
        </p:nvSpPr>
        <p:spPr bwMode="auto">
          <a:xfrm>
            <a:off x="675378" y="1935844"/>
            <a:ext cx="4991504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"@+id/root"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"@+id/code"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"@+id/action"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"@+id/cancel"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"@+id/ok"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75377" y="1566512"/>
            <a:ext cx="16608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ayout.xml</a:t>
            </a:r>
            <a:endParaRPr 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75377" y="1566511"/>
            <a:ext cx="4991505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971370" y="3950908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urier New" panose="02070309020205020404" pitchFamily="49" charset="0"/>
                <a:cs typeface="Courier New" panose="02070309020205020404" pitchFamily="49" charset="0"/>
              </a:rPr>
              <a:t>findViewById(R.id.ok)</a:t>
            </a: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785862" y="4406049"/>
            <a:ext cx="1638078" cy="4255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mtClean="0">
                <a:solidFill>
                  <a:schemeClr val="tx1"/>
                </a:solidFill>
              </a:rPr>
              <a:t>== ok?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939113" y="5252914"/>
            <a:ext cx="1638078" cy="4255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mtClean="0">
                <a:solidFill>
                  <a:schemeClr val="tx1"/>
                </a:solidFill>
              </a:rPr>
              <a:t>== ok?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738605" y="5252913"/>
            <a:ext cx="1638078" cy="4255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mtClean="0">
                <a:solidFill>
                  <a:schemeClr val="tx1"/>
                </a:solidFill>
              </a:rPr>
              <a:t>== ok?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838751" y="6099477"/>
            <a:ext cx="1638078" cy="4255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mtClean="0">
                <a:solidFill>
                  <a:schemeClr val="tx1"/>
                </a:solidFill>
              </a:rPr>
              <a:t>== ok?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9624858" y="6099477"/>
            <a:ext cx="1638078" cy="42550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mtClean="0">
                <a:solidFill>
                  <a:schemeClr val="tx1"/>
                </a:solidFill>
              </a:rPr>
              <a:t>== ok?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Right Arrow 61"/>
          <p:cNvSpPr/>
          <p:nvPr/>
        </p:nvSpPr>
        <p:spPr>
          <a:xfrm>
            <a:off x="6161853" y="5317487"/>
            <a:ext cx="284480" cy="29972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569137" y="909143"/>
            <a:ext cx="8937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Tìm kiếm View có độ phức tạp lớn khi 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 dùng Data binding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3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308436" y="1937009"/>
            <a:ext cx="5290127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LayoutBinding {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@NonNull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final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@NonNull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final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kumimoji="0" lang="en-US" b="0" i="0" u="none" strike="noStrike" cap="none" normalizeH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@NonNull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final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</a:t>
            </a:r>
            <a:r>
              <a:rPr kumimoji="0" lang="en-US" b="0" i="0" u="none" strike="noStrike" cap="none" normalizeH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action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@NonNull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final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cancel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@NonNull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final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35294" y="1566512"/>
            <a:ext cx="27182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LayoutBinding.java</a:t>
            </a:r>
            <a:endParaRPr 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35295" y="1566511"/>
            <a:ext cx="5363268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7714" y="159657"/>
            <a:ext cx="2710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Binding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675378" y="1935844"/>
            <a:ext cx="4991504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"@+id/root"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"@+id/code"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"@+id/action"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"@+id/cancel"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"@+id/ok"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5377" y="1566512"/>
            <a:ext cx="16608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ayout.xml</a:t>
            </a:r>
            <a:endParaRPr 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5377" y="1566511"/>
            <a:ext cx="4991505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808575" y="3863474"/>
            <a:ext cx="284480" cy="2997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69137" y="909143"/>
            <a:ext cx="8104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Tìm kiếm View có độ phức tạp 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 khi 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 Data binding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2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209" y="983859"/>
            <a:ext cx="2674663" cy="5344381"/>
          </a:xfrm>
          <a:prstGeom prst="rect">
            <a:avLst/>
          </a:prstGeom>
        </p:spPr>
      </p:pic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06614" y="981871"/>
            <a:ext cx="7973323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MyLayout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FrameLayout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onMeasure(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widthSpec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heightSpec) {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.measure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600 |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500 |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b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onLayout(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changed,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view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.layout(200, 300, 200 + 600, 300 + 500);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6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209" y="982534"/>
            <a:ext cx="2675326" cy="53457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06614" y="981871"/>
            <a:ext cx="7973323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MyLayout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FrameLayout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onMeasure(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widthSpec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heightSpec) {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.measure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600 |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500 |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b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onLayout(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changed,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view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.layout(200, 300, 200 + 600, 300 + 500);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3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546" y="982534"/>
            <a:ext cx="2675326" cy="53457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06613" y="981871"/>
            <a:ext cx="7973323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MyLayout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FrameLayout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onMeasure(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widthSpec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heightSpec) {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.measure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600 |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500 |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b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onLayout(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changed,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view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.layout(200, 300, 200 + 600, 300 + 500);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6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546" y="982534"/>
            <a:ext cx="2675326" cy="53457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06613" y="981871"/>
            <a:ext cx="7973323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MyLayout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FrameLayout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onMeasure(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widthSpec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heightSpec) {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.measure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600 |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500 |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b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onLayout(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changed,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.layout(200, 300, 200 + 600, 300 + 500);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3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882" y="982533"/>
            <a:ext cx="2675989" cy="5347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06613" y="981871"/>
            <a:ext cx="7973323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MyLayout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FrameLayout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onMeasure(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widthSpec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heightSpec) {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.measure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600 |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500 |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br>
              <a:rPr lang="en-US" b="1" i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onLayout(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changed,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.layout(200, 300, 200 + 600, 300 + 500);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4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218" y="981871"/>
            <a:ext cx="2675989" cy="5347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06613" y="981871"/>
            <a:ext cx="7973323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MyLayout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FrameLayout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onMeasure(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widthSpec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heightSpec) {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.measure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600 |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500 |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br>
              <a:rPr lang="en-US" b="1" i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onLayout(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changed,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view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.layout(200, 300, 200 + 600, 300 + 500);</a:t>
            </a:r>
            <a:endParaRPr lang="en-US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  }}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2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217" y="981871"/>
            <a:ext cx="2676187" cy="53470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06614" y="981871"/>
            <a:ext cx="7973323" cy="175432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MyView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@</a:t>
            </a: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onDraw(Canvas canvas)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canvas.drawLine(0, 0, 600, 500,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Paint())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5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217" y="981871"/>
            <a:ext cx="2676187" cy="53470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06614" y="981871"/>
            <a:ext cx="7973323" cy="175432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MyView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@</a:t>
            </a: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onDraw(Canvas canvas)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       canvas.drawLine(0, 0, 600, 500,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Paint())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9229725" y="2355056"/>
            <a:ext cx="1469231" cy="12215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7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t="4682" r="2450" b="4071"/>
          <a:stretch/>
        </p:blipFill>
        <p:spPr>
          <a:xfrm>
            <a:off x="6495607" y="1184564"/>
            <a:ext cx="2100311" cy="209153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l="5214" t="2359" r="5061" b="2807"/>
          <a:stretch/>
        </p:blipFill>
        <p:spPr>
          <a:xfrm>
            <a:off x="6495607" y="4101453"/>
            <a:ext cx="2088429" cy="20915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r="1124" b="984"/>
          <a:stretch/>
        </p:blipFill>
        <p:spPr>
          <a:xfrm>
            <a:off x="3570076" y="4101453"/>
            <a:ext cx="2094632" cy="20915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l="1340" t="946" r="1240" b="3590"/>
          <a:stretch/>
        </p:blipFill>
        <p:spPr>
          <a:xfrm>
            <a:off x="651241" y="4101452"/>
            <a:ext cx="2091530" cy="209153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l="2355" t="2450" r="2786" b="2269"/>
          <a:stretch/>
        </p:blipFill>
        <p:spPr>
          <a:xfrm>
            <a:off x="3570075" y="1174173"/>
            <a:ext cx="2105037" cy="2101921"/>
          </a:xfrm>
          <a:prstGeom prst="ellipse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l="1413" t="10509" r="3398" b="3926"/>
          <a:stretch/>
        </p:blipFill>
        <p:spPr>
          <a:xfrm>
            <a:off x="654842" y="1184565"/>
            <a:ext cx="2094738" cy="2091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l="3883" t="3071" r="15563" b="3422"/>
          <a:stretch/>
        </p:blipFill>
        <p:spPr>
          <a:xfrm>
            <a:off x="9407743" y="1184564"/>
            <a:ext cx="2091530" cy="50084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7714" y="159657"/>
            <a:ext cx="2007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Drawable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2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63094" y="2356118"/>
            <a:ext cx="5065810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SVN-Agency FB" panose="02040603050506020204" pitchFamily="18" charset="0"/>
              </a:rPr>
              <a:t>Tương lai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SVN-Agency FB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74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92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 lai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xmlns="" id="{5BBB8249-22FC-4CD3-9669-1130AEB866E9}"/>
              </a:ext>
            </a:extLst>
          </p:cNvPr>
          <p:cNvSpPr>
            <a:spLocks noEditPoints="1"/>
          </p:cNvSpPr>
          <p:nvPr/>
        </p:nvSpPr>
        <p:spPr bwMode="auto">
          <a:xfrm>
            <a:off x="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FA51B9A2-5BFD-4099-BF94-4B52CA9E7E29}"/>
              </a:ext>
            </a:extLst>
          </p:cNvPr>
          <p:cNvSpPr>
            <a:spLocks noEditPoints="1"/>
          </p:cNvSpPr>
          <p:nvPr/>
        </p:nvSpPr>
        <p:spPr bwMode="auto">
          <a:xfrm>
            <a:off x="304800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112769" y="6611779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 Hùng Sang Trọng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xmlns="" id="{FD61D001-3478-4122-8E10-8B8693E48D9B}"/>
              </a:ext>
            </a:extLst>
          </p:cNvPr>
          <p:cNvSpPr>
            <a:spLocks/>
          </p:cNvSpPr>
          <p:nvPr/>
        </p:nvSpPr>
        <p:spPr bwMode="auto">
          <a:xfrm>
            <a:off x="3786309" y="1961377"/>
            <a:ext cx="3931754" cy="4406293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112892" y="3676418"/>
            <a:ext cx="1656722" cy="1656722"/>
            <a:chOff x="628650" y="3771900"/>
            <a:chExt cx="2267594" cy="2267594"/>
          </a:xfrm>
        </p:grpSpPr>
        <p:sp>
          <p:nvSpPr>
            <p:cNvPr id="39" name="Oval 3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B282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 dõi,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Bình luận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812742" y="3688531"/>
            <a:ext cx="1848046" cy="1874606"/>
            <a:chOff x="628650" y="3771900"/>
            <a:chExt cx="2267594" cy="2267594"/>
          </a:xfrm>
        </p:grpSpPr>
        <p:sp>
          <p:nvSpPr>
            <p:cNvPr id="42" name="Oval 41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Login/Logout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(FB/G+)</a:t>
              </a:r>
              <a:endPara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333483" y="4533652"/>
            <a:ext cx="1079002" cy="1079002"/>
            <a:chOff x="628650" y="3771900"/>
            <a:chExt cx="2267594" cy="2267594"/>
          </a:xfrm>
        </p:grpSpPr>
        <p:sp>
          <p:nvSpPr>
            <p:cNvPr id="45" name="Oval 4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496541" y="2302174"/>
            <a:ext cx="1749860" cy="1749860"/>
            <a:chOff x="628650" y="3771900"/>
            <a:chExt cx="2267594" cy="2267594"/>
          </a:xfrm>
        </p:grpSpPr>
        <p:sp>
          <p:nvSpPr>
            <p:cNvPr id="48" name="Oval 47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đối kháng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539492" y="1681729"/>
            <a:ext cx="1388120" cy="1388120"/>
            <a:chOff x="628650" y="3771900"/>
            <a:chExt cx="2267594" cy="2267594"/>
          </a:xfrm>
        </p:grpSpPr>
        <p:sp>
          <p:nvSpPr>
            <p:cNvPr id="51" name="Oval 5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ECA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Bảng xếp hạng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525783" y="4498385"/>
            <a:ext cx="1079002" cy="1079002"/>
            <a:chOff x="628650" y="3771900"/>
            <a:chExt cx="2267594" cy="2267594"/>
          </a:xfrm>
        </p:grpSpPr>
        <p:sp>
          <p:nvSpPr>
            <p:cNvPr id="54" name="Oval 53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6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Quảng cáo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347780" y="3539568"/>
            <a:ext cx="1216571" cy="1216571"/>
            <a:chOff x="628650" y="3771900"/>
            <a:chExt cx="2267594" cy="2267594"/>
          </a:xfrm>
        </p:grpSpPr>
        <p:sp>
          <p:nvSpPr>
            <p:cNvPr id="57" name="Oval 56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 Play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331284" y="2224544"/>
            <a:ext cx="1749860" cy="1749860"/>
            <a:chOff x="628650" y="3771900"/>
            <a:chExt cx="2267594" cy="2267594"/>
          </a:xfrm>
        </p:grpSpPr>
        <p:sp>
          <p:nvSpPr>
            <p:cNvPr id="60" name="Oval 59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076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902600" y="4045850"/>
              <a:ext cx="1719696" cy="1719696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 lúc chơi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68768" y="1470452"/>
            <a:ext cx="1656722" cy="1656722"/>
            <a:chOff x="628650" y="3771900"/>
            <a:chExt cx="2267594" cy="2267594"/>
          </a:xfrm>
        </p:grpSpPr>
        <p:sp>
          <p:nvSpPr>
            <p:cNvPr id="63" name="Oval 62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B2550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Offline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592772" y="896956"/>
            <a:ext cx="2267594" cy="2267594"/>
            <a:chOff x="628650" y="3771900"/>
            <a:chExt cx="2267594" cy="2267594"/>
          </a:xfrm>
        </p:grpSpPr>
        <p:sp>
          <p:nvSpPr>
            <p:cNvPr id="66" name="Oval 65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B9DAB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Game </a:t>
              </a:r>
              <a:r>
                <a:rPr lang="en-US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đơn </a:t>
              </a:r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giản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(LineXO)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085800" y="3558747"/>
            <a:ext cx="1216571" cy="1216571"/>
            <a:chOff x="628650" y="3771900"/>
            <a:chExt cx="2267594" cy="2267594"/>
          </a:xfrm>
        </p:grpSpPr>
        <p:sp>
          <p:nvSpPr>
            <p:cNvPr id="69" name="Oval 6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bí mật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8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-0.13933 -0.0435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66" y="-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-0.12448 -0.3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0.15664 -0.2972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26" y="-1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14766 -0.03819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83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9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8057" y="2384410"/>
            <a:ext cx="10015883" cy="175432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7200" b="1" smtClean="0"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VN-Agency FB" panose="02040603050506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Chúc các bạn chơi game vui vẻ!</a:t>
            </a:r>
            <a:endParaRPr lang="en-US" sz="7200" b="1">
              <a:solidFill>
                <a:schemeClr val="bg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55693" y="6550223"/>
            <a:ext cx="3836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https://github.com/nvhung97/linexo</a:t>
            </a:r>
          </a:p>
        </p:txBody>
      </p:sp>
    </p:spTree>
    <p:extLst>
      <p:ext uri="{BB962C8B-B14F-4D97-AF65-F5344CB8AC3E}">
        <p14:creationId xmlns:p14="http://schemas.microsoft.com/office/powerpoint/2010/main" val="276500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8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15" name="TextBox 14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29" name="TextBox 28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2" y="1181735"/>
            <a:ext cx="6236765" cy="34296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4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29" name="TextBox 28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</TotalTime>
  <Words>785</Words>
  <Application>Microsoft Office PowerPoint</Application>
  <PresentationFormat>Widescreen</PresentationFormat>
  <Paragraphs>338</Paragraphs>
  <Slides>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맑은 고딕</vt:lpstr>
      <vt:lpstr>MS Mincho</vt:lpstr>
      <vt:lpstr>Agency FB</vt:lpstr>
      <vt:lpstr>Arial</vt:lpstr>
      <vt:lpstr>Baskerville Old Face</vt:lpstr>
      <vt:lpstr>Calibri</vt:lpstr>
      <vt:lpstr>Calibri Light</vt:lpstr>
      <vt:lpstr>Courier New</vt:lpstr>
      <vt:lpstr>SVN-Agency FB</vt:lpstr>
      <vt:lpstr>SVN-Agency FB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Hung-pc</dc:creator>
  <cp:lastModifiedBy>Hung-pc</cp:lastModifiedBy>
  <cp:revision>205</cp:revision>
  <dcterms:created xsi:type="dcterms:W3CDTF">2019-05-07T12:57:33Z</dcterms:created>
  <dcterms:modified xsi:type="dcterms:W3CDTF">2019-05-19T15:30:59Z</dcterms:modified>
</cp:coreProperties>
</file>